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1"/>
  </p:sldMasterIdLst>
  <p:notesMasterIdLst>
    <p:notesMasterId r:id="rId6"/>
  </p:notesMasterIdLst>
  <p:sldIdLst>
    <p:sldId id="281" r:id="rId2"/>
    <p:sldId id="282" r:id="rId3"/>
    <p:sldId id="283" r:id="rId4"/>
    <p:sldId id="284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luekds" initials="b" lastIdx="1" clrIdx="0">
    <p:extLst>
      <p:ext uri="{19B8F6BF-5375-455C-9EA6-DF929625EA0E}">
        <p15:presenceInfo xmlns:p15="http://schemas.microsoft.com/office/powerpoint/2012/main" userId="bluekd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F83"/>
    <a:srgbClr val="354585"/>
    <a:srgbClr val="1D5083"/>
    <a:srgbClr val="1E6B6A"/>
    <a:srgbClr val="96B642"/>
    <a:srgbClr val="009999"/>
    <a:srgbClr val="FFFFFF"/>
    <a:srgbClr val="FF9933"/>
    <a:srgbClr val="33CCC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917978-61CD-478C-A274-D6FF04F98F02}" v="16" dt="2020-06-19T06:00:04.533"/>
    <p1510:client id="{E6A65022-6966-49FC-93D2-0FC072E5147C}" v="1" dt="2020-06-18T12:40:40.2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55" autoAdjust="0"/>
    <p:restoredTop sz="93199" autoAdjust="0"/>
  </p:normalViewPr>
  <p:slideViewPr>
    <p:cSldViewPr snapToGrid="0">
      <p:cViewPr varScale="1">
        <p:scale>
          <a:sx n="101" d="100"/>
          <a:sy n="101" d="100"/>
        </p:scale>
        <p:origin x="5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Duksu" userId="bc2a5d5f-c86a-4452-a2d5-d721f579764d" providerId="ADAL" clId="{37917978-61CD-478C-A274-D6FF04F98F02}"/>
    <pc:docChg chg="custSel modSld modMainMaster">
      <pc:chgData name="KimDuksu" userId="bc2a5d5f-c86a-4452-a2d5-d721f579764d" providerId="ADAL" clId="{37917978-61CD-478C-A274-D6FF04F98F02}" dt="2020-06-18T07:48:48.250" v="121" actId="403"/>
      <pc:docMkLst>
        <pc:docMk/>
      </pc:docMkLst>
      <pc:sldChg chg="modSp">
        <pc:chgData name="KimDuksu" userId="bc2a5d5f-c86a-4452-a2d5-d721f579764d" providerId="ADAL" clId="{37917978-61CD-478C-A274-D6FF04F98F02}" dt="2020-06-18T05:51:08.381" v="106" actId="20577"/>
        <pc:sldMkLst>
          <pc:docMk/>
          <pc:sldMk cId="2987652209" sldId="282"/>
        </pc:sldMkLst>
        <pc:spChg chg="mod">
          <ac:chgData name="KimDuksu" userId="bc2a5d5f-c86a-4452-a2d5-d721f579764d" providerId="ADAL" clId="{37917978-61CD-478C-A274-D6FF04F98F02}" dt="2020-06-18T05:50:44.848" v="21" actId="20577"/>
          <ac:spMkLst>
            <pc:docMk/>
            <pc:sldMk cId="2987652209" sldId="282"/>
            <ac:spMk id="7" creationId="{00000000-0000-0000-0000-000000000000}"/>
          </ac:spMkLst>
        </pc:spChg>
        <pc:spChg chg="mod">
          <ac:chgData name="KimDuksu" userId="bc2a5d5f-c86a-4452-a2d5-d721f579764d" providerId="ADAL" clId="{37917978-61CD-478C-A274-D6FF04F98F02}" dt="2020-06-18T05:51:08.381" v="106" actId="20577"/>
          <ac:spMkLst>
            <pc:docMk/>
            <pc:sldMk cId="2987652209" sldId="282"/>
            <ac:spMk id="8" creationId="{00000000-0000-0000-0000-000000000000}"/>
          </ac:spMkLst>
        </pc:spChg>
      </pc:sldChg>
      <pc:sldChg chg="modSp">
        <pc:chgData name="KimDuksu" userId="bc2a5d5f-c86a-4452-a2d5-d721f579764d" providerId="ADAL" clId="{37917978-61CD-478C-A274-D6FF04F98F02}" dt="2020-06-18T05:51:04.523" v="102" actId="20577"/>
        <pc:sldMkLst>
          <pc:docMk/>
          <pc:sldMk cId="1058382653" sldId="283"/>
        </pc:sldMkLst>
        <pc:spChg chg="mod">
          <ac:chgData name="KimDuksu" userId="bc2a5d5f-c86a-4452-a2d5-d721f579764d" providerId="ADAL" clId="{37917978-61CD-478C-A274-D6FF04F98F02}" dt="2020-06-18T05:50:59.679" v="91" actId="20577"/>
          <ac:spMkLst>
            <pc:docMk/>
            <pc:sldMk cId="1058382653" sldId="283"/>
            <ac:spMk id="6" creationId="{D37AFB2B-4267-4E1F-A18F-3EA901B415C4}"/>
          </ac:spMkLst>
        </pc:spChg>
        <pc:spChg chg="mod">
          <ac:chgData name="KimDuksu" userId="bc2a5d5f-c86a-4452-a2d5-d721f579764d" providerId="ADAL" clId="{37917978-61CD-478C-A274-D6FF04F98F02}" dt="2020-06-18T05:51:04.523" v="102" actId="20577"/>
          <ac:spMkLst>
            <pc:docMk/>
            <pc:sldMk cId="1058382653" sldId="283"/>
            <ac:spMk id="7" creationId="{5B648BFC-AF9A-421B-8104-90D65D8C3766}"/>
          </ac:spMkLst>
        </pc:spChg>
        <pc:spChg chg="mod">
          <ac:chgData name="KimDuksu" userId="bc2a5d5f-c86a-4452-a2d5-d721f579764d" providerId="ADAL" clId="{37917978-61CD-478C-A274-D6FF04F98F02}" dt="2020-06-18T05:51:02.690" v="93" actId="20577"/>
          <ac:spMkLst>
            <pc:docMk/>
            <pc:sldMk cId="1058382653" sldId="283"/>
            <ac:spMk id="8" creationId="{4D4EB238-697B-44B3-BC06-E2733A4CE316}"/>
          </ac:spMkLst>
        </pc:spChg>
      </pc:sldChg>
      <pc:sldMasterChg chg="modSldLayout">
        <pc:chgData name="KimDuksu" userId="bc2a5d5f-c86a-4452-a2d5-d721f579764d" providerId="ADAL" clId="{37917978-61CD-478C-A274-D6FF04F98F02}" dt="2020-06-18T07:48:48.250" v="121" actId="403"/>
        <pc:sldMasterMkLst>
          <pc:docMk/>
          <pc:sldMasterMk cId="430478876" sldId="2147483674"/>
        </pc:sldMasterMkLst>
        <pc:sldLayoutChg chg="modSp">
          <pc:chgData name="KimDuksu" userId="bc2a5d5f-c86a-4452-a2d5-d721f579764d" providerId="ADAL" clId="{37917978-61CD-478C-A274-D6FF04F98F02}" dt="2020-06-18T05:51:44.507" v="116" actId="732"/>
          <pc:sldLayoutMkLst>
            <pc:docMk/>
            <pc:sldMasterMk cId="430478876" sldId="2147483674"/>
            <pc:sldLayoutMk cId="2395422087" sldId="2147483662"/>
          </pc:sldLayoutMkLst>
          <pc:picChg chg="mod modCrop">
            <ac:chgData name="KimDuksu" userId="bc2a5d5f-c86a-4452-a2d5-d721f579764d" providerId="ADAL" clId="{37917978-61CD-478C-A274-D6FF04F98F02}" dt="2020-06-18T05:51:44.507" v="116" actId="732"/>
            <ac:picMkLst>
              <pc:docMk/>
              <pc:sldMasterMk cId="430478876" sldId="2147483674"/>
              <pc:sldLayoutMk cId="2395422087" sldId="2147483662"/>
              <ac:picMk id="10" creationId="{EDDC2C85-25C2-42AA-9959-D0D3FBA001C3}"/>
            </ac:picMkLst>
          </pc:picChg>
        </pc:sldLayoutChg>
        <pc:sldLayoutChg chg="addSp delSp">
          <pc:chgData name="KimDuksu" userId="bc2a5d5f-c86a-4452-a2d5-d721f579764d" providerId="ADAL" clId="{37917978-61CD-478C-A274-D6FF04F98F02}" dt="2020-06-18T05:51:54.534" v="118"/>
          <pc:sldLayoutMkLst>
            <pc:docMk/>
            <pc:sldMasterMk cId="430478876" sldId="2147483674"/>
            <pc:sldLayoutMk cId="3736499703" sldId="2147483672"/>
          </pc:sldLayoutMkLst>
          <pc:picChg chg="add del">
            <ac:chgData name="KimDuksu" userId="bc2a5d5f-c86a-4452-a2d5-d721f579764d" providerId="ADAL" clId="{37917978-61CD-478C-A274-D6FF04F98F02}" dt="2020-06-18T05:51:54.272" v="117" actId="478"/>
            <ac:picMkLst>
              <pc:docMk/>
              <pc:sldMasterMk cId="430478876" sldId="2147483674"/>
              <pc:sldLayoutMk cId="3736499703" sldId="2147483672"/>
              <ac:picMk id="10" creationId="{F7BB774A-98DD-4BF6-A9D1-F144F1796DC6}"/>
            </ac:picMkLst>
          </pc:picChg>
          <pc:picChg chg="del">
            <ac:chgData name="KimDuksu" userId="bc2a5d5f-c86a-4452-a2d5-d721f579764d" providerId="ADAL" clId="{37917978-61CD-478C-A274-D6FF04F98F02}" dt="2020-06-18T05:51:33.398" v="114" actId="478"/>
            <ac:picMkLst>
              <pc:docMk/>
              <pc:sldMasterMk cId="430478876" sldId="2147483674"/>
              <pc:sldLayoutMk cId="3736499703" sldId="2147483672"/>
              <ac:picMk id="13" creationId="{403084C8-F9D1-41E3-9874-B5CFA5AB28F0}"/>
            </ac:picMkLst>
          </pc:picChg>
          <pc:picChg chg="add">
            <ac:chgData name="KimDuksu" userId="bc2a5d5f-c86a-4452-a2d5-d721f579764d" providerId="ADAL" clId="{37917978-61CD-478C-A274-D6FF04F98F02}" dt="2020-06-18T05:51:54.534" v="118"/>
            <ac:picMkLst>
              <pc:docMk/>
              <pc:sldMasterMk cId="430478876" sldId="2147483674"/>
              <pc:sldLayoutMk cId="3736499703" sldId="2147483672"/>
              <ac:picMk id="15" creationId="{80B5619E-889F-4B30-9F76-39ADED359B5F}"/>
            </ac:picMkLst>
          </pc:picChg>
        </pc:sldLayoutChg>
        <pc:sldLayoutChg chg="modSp">
          <pc:chgData name="KimDuksu" userId="bc2a5d5f-c86a-4452-a2d5-d721f579764d" providerId="ADAL" clId="{37917978-61CD-478C-A274-D6FF04F98F02}" dt="2020-06-18T07:48:48.250" v="121" actId="403"/>
          <pc:sldLayoutMkLst>
            <pc:docMk/>
            <pc:sldMasterMk cId="430478876" sldId="2147483674"/>
            <pc:sldLayoutMk cId="2302844523" sldId="2147483686"/>
          </pc:sldLayoutMkLst>
          <pc:spChg chg="mod">
            <ac:chgData name="KimDuksu" userId="bc2a5d5f-c86a-4452-a2d5-d721f579764d" providerId="ADAL" clId="{37917978-61CD-478C-A274-D6FF04F98F02}" dt="2020-06-18T07:48:48.250" v="121" actId="403"/>
            <ac:spMkLst>
              <pc:docMk/>
              <pc:sldMasterMk cId="430478876" sldId="2147483674"/>
              <pc:sldLayoutMk cId="2302844523" sldId="2147483686"/>
              <ac:spMk id="2" creationId="{00000000-0000-0000-0000-000000000000}"/>
            </ac:spMkLst>
          </pc:spChg>
        </pc:sldLayoutChg>
      </pc:sldMasterChg>
    </pc:docChg>
  </pc:docChgLst>
  <pc:docChgLst>
    <pc:chgData name="KimDuksu" userId="bc2a5d5f-c86a-4452-a2d5-d721f579764d" providerId="ADAL" clId="{DD9EAF7F-0053-4CDB-BC03-58E651760A40}"/>
    <pc:docChg chg="undo custSel addSld delSld modSld modMainMaster">
      <pc:chgData name="KimDuksu" userId="bc2a5d5f-c86a-4452-a2d5-d721f579764d" providerId="ADAL" clId="{DD9EAF7F-0053-4CDB-BC03-58E651760A40}" dt="2020-06-18T05:48:45.889" v="829"/>
      <pc:docMkLst>
        <pc:docMk/>
      </pc:docMkLst>
      <pc:sldChg chg="modSp">
        <pc:chgData name="KimDuksu" userId="bc2a5d5f-c86a-4452-a2d5-d721f579764d" providerId="ADAL" clId="{DD9EAF7F-0053-4CDB-BC03-58E651760A40}" dt="2020-06-18T05:46:03.707" v="825" actId="20577"/>
        <pc:sldMkLst>
          <pc:docMk/>
          <pc:sldMk cId="3817502227" sldId="281"/>
        </pc:sldMkLst>
        <pc:spChg chg="mod">
          <ac:chgData name="KimDuksu" userId="bc2a5d5f-c86a-4452-a2d5-d721f579764d" providerId="ADAL" clId="{DD9EAF7F-0053-4CDB-BC03-58E651760A40}" dt="2020-06-18T05:44:58.476" v="648" actId="20577"/>
          <ac:spMkLst>
            <pc:docMk/>
            <pc:sldMk cId="3817502227" sldId="281"/>
            <ac:spMk id="7" creationId="{00000000-0000-0000-0000-000000000000}"/>
          </ac:spMkLst>
        </pc:spChg>
        <pc:spChg chg="mod">
          <ac:chgData name="KimDuksu" userId="bc2a5d5f-c86a-4452-a2d5-d721f579764d" providerId="ADAL" clId="{DD9EAF7F-0053-4CDB-BC03-58E651760A40}" dt="2020-06-18T05:44:49.961" v="605" actId="20577"/>
          <ac:spMkLst>
            <pc:docMk/>
            <pc:sldMk cId="3817502227" sldId="281"/>
            <ac:spMk id="8" creationId="{00000000-0000-0000-0000-000000000000}"/>
          </ac:spMkLst>
        </pc:spChg>
        <pc:spChg chg="mod">
          <ac:chgData name="KimDuksu" userId="bc2a5d5f-c86a-4452-a2d5-d721f579764d" providerId="ADAL" clId="{DD9EAF7F-0053-4CDB-BC03-58E651760A40}" dt="2020-06-18T05:46:03.707" v="825" actId="20577"/>
          <ac:spMkLst>
            <pc:docMk/>
            <pc:sldMk cId="3817502227" sldId="281"/>
            <ac:spMk id="9" creationId="{00000000-0000-0000-0000-000000000000}"/>
          </ac:spMkLst>
        </pc:spChg>
      </pc:sldChg>
      <pc:sldChg chg="modSp">
        <pc:chgData name="KimDuksu" userId="bc2a5d5f-c86a-4452-a2d5-d721f579764d" providerId="ADAL" clId="{DD9EAF7F-0053-4CDB-BC03-58E651760A40}" dt="2020-06-18T05:46:38.997" v="827" actId="207"/>
        <pc:sldMkLst>
          <pc:docMk/>
          <pc:sldMk cId="2987652209" sldId="282"/>
        </pc:sldMkLst>
        <pc:spChg chg="mod">
          <ac:chgData name="KimDuksu" userId="bc2a5d5f-c86a-4452-a2d5-d721f579764d" providerId="ADAL" clId="{DD9EAF7F-0053-4CDB-BC03-58E651760A40}" dt="2020-06-18T05:46:38.997" v="827" actId="207"/>
          <ac:spMkLst>
            <pc:docMk/>
            <pc:sldMk cId="2987652209" sldId="282"/>
            <ac:spMk id="7" creationId="{00000000-0000-0000-0000-000000000000}"/>
          </ac:spMkLst>
        </pc:spChg>
      </pc:sldChg>
      <pc:sldChg chg="addSp delSp modSp add">
        <pc:chgData name="KimDuksu" userId="bc2a5d5f-c86a-4452-a2d5-d721f579764d" providerId="ADAL" clId="{DD9EAF7F-0053-4CDB-BC03-58E651760A40}" dt="2020-06-18T05:48:45.889" v="829"/>
        <pc:sldMkLst>
          <pc:docMk/>
          <pc:sldMk cId="1058382653" sldId="283"/>
        </pc:sldMkLst>
        <pc:spChg chg="del">
          <ac:chgData name="KimDuksu" userId="bc2a5d5f-c86a-4452-a2d5-d721f579764d" providerId="ADAL" clId="{DD9EAF7F-0053-4CDB-BC03-58E651760A40}" dt="2020-06-18T05:48:45.889" v="829"/>
          <ac:spMkLst>
            <pc:docMk/>
            <pc:sldMk cId="1058382653" sldId="283"/>
            <ac:spMk id="2" creationId="{27ABEF1E-7C28-4391-8D25-54E36F6D73B9}"/>
          </ac:spMkLst>
        </pc:spChg>
        <pc:spChg chg="del">
          <ac:chgData name="KimDuksu" userId="bc2a5d5f-c86a-4452-a2d5-d721f579764d" providerId="ADAL" clId="{DD9EAF7F-0053-4CDB-BC03-58E651760A40}" dt="2020-06-18T05:48:45.889" v="829"/>
          <ac:spMkLst>
            <pc:docMk/>
            <pc:sldMk cId="1058382653" sldId="283"/>
            <ac:spMk id="4" creationId="{813E53F4-0A95-4BFD-968F-80F1B6655D3A}"/>
          </ac:spMkLst>
        </pc:spChg>
        <pc:spChg chg="add mod">
          <ac:chgData name="KimDuksu" userId="bc2a5d5f-c86a-4452-a2d5-d721f579764d" providerId="ADAL" clId="{DD9EAF7F-0053-4CDB-BC03-58E651760A40}" dt="2020-06-18T05:48:45.889" v="829"/>
          <ac:spMkLst>
            <pc:docMk/>
            <pc:sldMk cId="1058382653" sldId="283"/>
            <ac:spMk id="6" creationId="{D37AFB2B-4267-4E1F-A18F-3EA901B415C4}"/>
          </ac:spMkLst>
        </pc:spChg>
        <pc:spChg chg="add mod">
          <ac:chgData name="KimDuksu" userId="bc2a5d5f-c86a-4452-a2d5-d721f579764d" providerId="ADAL" clId="{DD9EAF7F-0053-4CDB-BC03-58E651760A40}" dt="2020-06-18T05:48:45.889" v="829"/>
          <ac:spMkLst>
            <pc:docMk/>
            <pc:sldMk cId="1058382653" sldId="283"/>
            <ac:spMk id="7" creationId="{5B648BFC-AF9A-421B-8104-90D65D8C3766}"/>
          </ac:spMkLst>
        </pc:spChg>
        <pc:spChg chg="add mod">
          <ac:chgData name="KimDuksu" userId="bc2a5d5f-c86a-4452-a2d5-d721f579764d" providerId="ADAL" clId="{DD9EAF7F-0053-4CDB-BC03-58E651760A40}" dt="2020-06-18T05:48:45.889" v="829"/>
          <ac:spMkLst>
            <pc:docMk/>
            <pc:sldMk cId="1058382653" sldId="283"/>
            <ac:spMk id="8" creationId="{4D4EB238-697B-44B3-BC06-E2733A4CE316}"/>
          </ac:spMkLst>
        </pc:spChg>
      </pc:sldChg>
      <pc:sldChg chg="del">
        <pc:chgData name="KimDuksu" userId="bc2a5d5f-c86a-4452-a2d5-d721f579764d" providerId="ADAL" clId="{DD9EAF7F-0053-4CDB-BC03-58E651760A40}" dt="2020-06-18T05:15:22.037" v="50" actId="2696"/>
        <pc:sldMkLst>
          <pc:docMk/>
          <pc:sldMk cId="2499975142" sldId="283"/>
        </pc:sldMkLst>
      </pc:sldChg>
      <pc:sldMasterChg chg="addSp delSp modSp addSldLayout delSldLayout modSldLayout">
        <pc:chgData name="KimDuksu" userId="bc2a5d5f-c86a-4452-a2d5-d721f579764d" providerId="ADAL" clId="{DD9EAF7F-0053-4CDB-BC03-58E651760A40}" dt="2020-06-18T05:44:21.351" v="530" actId="20577"/>
        <pc:sldMasterMkLst>
          <pc:docMk/>
          <pc:sldMasterMk cId="430478876" sldId="2147483674"/>
        </pc:sldMasterMkLst>
        <pc:spChg chg="add del">
          <ac:chgData name="KimDuksu" userId="bc2a5d5f-c86a-4452-a2d5-d721f579764d" providerId="ADAL" clId="{DD9EAF7F-0053-4CDB-BC03-58E651760A40}" dt="2020-06-18T05:14:33.168" v="49" actId="478"/>
          <ac:spMkLst>
            <pc:docMk/>
            <pc:sldMasterMk cId="430478876" sldId="2147483674"/>
            <ac:spMk id="2" creationId="{00000000-0000-0000-0000-000000000000}"/>
          </ac:spMkLst>
        </pc:spChg>
        <pc:spChg chg="add del">
          <ac:chgData name="KimDuksu" userId="bc2a5d5f-c86a-4452-a2d5-d721f579764d" providerId="ADAL" clId="{DD9EAF7F-0053-4CDB-BC03-58E651760A40}" dt="2020-06-18T05:14:29.448" v="44" actId="478"/>
          <ac:spMkLst>
            <pc:docMk/>
            <pc:sldMasterMk cId="430478876" sldId="2147483674"/>
            <ac:spMk id="3" creationId="{00000000-0000-0000-0000-000000000000}"/>
          </ac:spMkLst>
        </pc:spChg>
        <pc:spChg chg="add del">
          <ac:chgData name="KimDuksu" userId="bc2a5d5f-c86a-4452-a2d5-d721f579764d" providerId="ADAL" clId="{DD9EAF7F-0053-4CDB-BC03-58E651760A40}" dt="2020-06-18T05:22:12.609" v="297" actId="478"/>
          <ac:spMkLst>
            <pc:docMk/>
            <pc:sldMasterMk cId="430478876" sldId="2147483674"/>
            <ac:spMk id="4" creationId="{00000000-0000-0000-0000-000000000000}"/>
          </ac:spMkLst>
        </pc:spChg>
        <pc:spChg chg="add del mod">
          <ac:chgData name="KimDuksu" userId="bc2a5d5f-c86a-4452-a2d5-d721f579764d" providerId="ADAL" clId="{DD9EAF7F-0053-4CDB-BC03-58E651760A40}" dt="2020-06-18T05:26:20.617" v="309" actId="403"/>
          <ac:spMkLst>
            <pc:docMk/>
            <pc:sldMasterMk cId="430478876" sldId="2147483674"/>
            <ac:spMk id="5" creationId="{00000000-0000-0000-0000-000000000000}"/>
          </ac:spMkLst>
        </pc:spChg>
        <pc:spChg chg="add del mod">
          <ac:chgData name="KimDuksu" userId="bc2a5d5f-c86a-4452-a2d5-d721f579764d" providerId="ADAL" clId="{DD9EAF7F-0053-4CDB-BC03-58E651760A40}" dt="2020-06-18T05:22:28.008" v="306" actId="1036"/>
          <ac:spMkLst>
            <pc:docMk/>
            <pc:sldMasterMk cId="430478876" sldId="2147483674"/>
            <ac:spMk id="6" creationId="{00000000-0000-0000-0000-000000000000}"/>
          </ac:spMkLst>
        </pc:spChg>
        <pc:spChg chg="add del ord">
          <ac:chgData name="KimDuksu" userId="bc2a5d5f-c86a-4452-a2d5-d721f579764d" providerId="ADAL" clId="{DD9EAF7F-0053-4CDB-BC03-58E651760A40}" dt="2020-06-18T05:11:37.357" v="5"/>
          <ac:spMkLst>
            <pc:docMk/>
            <pc:sldMasterMk cId="430478876" sldId="2147483674"/>
            <ac:spMk id="7" creationId="{17FC902B-DA13-4A78-812F-080D255462A3}"/>
          </ac:spMkLst>
        </pc:spChg>
        <pc:spChg chg="add del">
          <ac:chgData name="KimDuksu" userId="bc2a5d5f-c86a-4452-a2d5-d721f579764d" providerId="ADAL" clId="{DD9EAF7F-0053-4CDB-BC03-58E651760A40}" dt="2020-06-18T05:17:45.097" v="168"/>
          <ac:spMkLst>
            <pc:docMk/>
            <pc:sldMasterMk cId="430478876" sldId="2147483674"/>
            <ac:spMk id="8" creationId="{0152AA95-7921-4CEF-A945-EA64D6E46C11}"/>
          </ac:spMkLst>
        </pc:spChg>
        <pc:spChg chg="add del">
          <ac:chgData name="KimDuksu" userId="bc2a5d5f-c86a-4452-a2d5-d721f579764d" providerId="ADAL" clId="{DD9EAF7F-0053-4CDB-BC03-58E651760A40}" dt="2020-06-18T05:11:43.539" v="8"/>
          <ac:spMkLst>
            <pc:docMk/>
            <pc:sldMasterMk cId="430478876" sldId="2147483674"/>
            <ac:spMk id="8" creationId="{1D971355-A9D4-4D6E-A57A-8ECA31A6407A}"/>
          </ac:spMkLst>
        </pc:spChg>
        <pc:spChg chg="add mod ord">
          <ac:chgData name="KimDuksu" userId="bc2a5d5f-c86a-4452-a2d5-d721f579764d" providerId="ADAL" clId="{DD9EAF7F-0053-4CDB-BC03-58E651760A40}" dt="2020-06-18T05:26:54.958" v="312" actId="207"/>
          <ac:spMkLst>
            <pc:docMk/>
            <pc:sldMasterMk cId="430478876" sldId="2147483674"/>
            <ac:spMk id="9" creationId="{C75F15F5-BDF9-4A30-984D-C3F584E1D698}"/>
          </ac:spMkLst>
        </pc:spChg>
        <pc:spChg chg="add del">
          <ac:chgData name="KimDuksu" userId="bc2a5d5f-c86a-4452-a2d5-d721f579764d" providerId="ADAL" clId="{DD9EAF7F-0053-4CDB-BC03-58E651760A40}" dt="2020-06-18T05:12:10.344" v="18"/>
          <ac:spMkLst>
            <pc:docMk/>
            <pc:sldMasterMk cId="430478876" sldId="2147483674"/>
            <ac:spMk id="10" creationId="{201E2A38-1BD4-4D27-9A45-6B736636F93F}"/>
          </ac:spMkLst>
        </pc:spChg>
        <pc:spChg chg="add del">
          <ac:chgData name="KimDuksu" userId="bc2a5d5f-c86a-4452-a2d5-d721f579764d" providerId="ADAL" clId="{DD9EAF7F-0053-4CDB-BC03-58E651760A40}" dt="2020-06-18T05:17:57.833" v="170"/>
          <ac:spMkLst>
            <pc:docMk/>
            <pc:sldMasterMk cId="430478876" sldId="2147483674"/>
            <ac:spMk id="10" creationId="{FA963B72-2800-4255-AF81-E85D4622C52C}"/>
          </ac:spMkLst>
        </pc:spChg>
        <pc:spChg chg="add del">
          <ac:chgData name="KimDuksu" userId="bc2a5d5f-c86a-4452-a2d5-d721f579764d" providerId="ADAL" clId="{DD9EAF7F-0053-4CDB-BC03-58E651760A40}" dt="2020-06-18T05:18:19.771" v="182"/>
          <ac:spMkLst>
            <pc:docMk/>
            <pc:sldMasterMk cId="430478876" sldId="2147483674"/>
            <ac:spMk id="11" creationId="{1C561A77-9940-49DB-8FB4-6C71C567BF49}"/>
          </ac:spMkLst>
        </pc:spChg>
        <pc:spChg chg="add del">
          <ac:chgData name="KimDuksu" userId="bc2a5d5f-c86a-4452-a2d5-d721f579764d" providerId="ADAL" clId="{DD9EAF7F-0053-4CDB-BC03-58E651760A40}" dt="2020-06-18T05:12:10.344" v="18"/>
          <ac:spMkLst>
            <pc:docMk/>
            <pc:sldMasterMk cId="430478876" sldId="2147483674"/>
            <ac:spMk id="11" creationId="{9ECC200E-2C53-40B9-A5A3-27DE62165DD9}"/>
          </ac:spMkLst>
        </pc:spChg>
        <pc:spChg chg="add del">
          <ac:chgData name="KimDuksu" userId="bc2a5d5f-c86a-4452-a2d5-d721f579764d" providerId="ADAL" clId="{DD9EAF7F-0053-4CDB-BC03-58E651760A40}" dt="2020-06-18T05:18:35.292" v="185"/>
          <ac:spMkLst>
            <pc:docMk/>
            <pc:sldMasterMk cId="430478876" sldId="2147483674"/>
            <ac:spMk id="12" creationId="{EE873BD4-8589-4D35-BB45-8FCD29B2BD9C}"/>
          </ac:spMkLst>
        </pc:spChg>
        <pc:spChg chg="add del">
          <ac:chgData name="KimDuksu" userId="bc2a5d5f-c86a-4452-a2d5-d721f579764d" providerId="ADAL" clId="{DD9EAF7F-0053-4CDB-BC03-58E651760A40}" dt="2020-06-18T05:13:37.877" v="36"/>
          <ac:spMkLst>
            <pc:docMk/>
            <pc:sldMasterMk cId="430478876" sldId="2147483674"/>
            <ac:spMk id="12" creationId="{F071EFA0-06F7-46B7-B254-E6A2EB697D93}"/>
          </ac:spMkLst>
        </pc:spChg>
        <pc:spChg chg="add del">
          <ac:chgData name="KimDuksu" userId="bc2a5d5f-c86a-4452-a2d5-d721f579764d" providerId="ADAL" clId="{DD9EAF7F-0053-4CDB-BC03-58E651760A40}" dt="2020-06-18T05:18:40.737" v="190"/>
          <ac:spMkLst>
            <pc:docMk/>
            <pc:sldMasterMk cId="430478876" sldId="2147483674"/>
            <ac:spMk id="13" creationId="{3B852374-0F28-44DD-A87C-0AA9B8D8EF78}"/>
          </ac:spMkLst>
        </pc:spChg>
        <pc:spChg chg="add del">
          <ac:chgData name="KimDuksu" userId="bc2a5d5f-c86a-4452-a2d5-d721f579764d" providerId="ADAL" clId="{DD9EAF7F-0053-4CDB-BC03-58E651760A40}" dt="2020-06-18T05:14:29.750" v="45"/>
          <ac:spMkLst>
            <pc:docMk/>
            <pc:sldMasterMk cId="430478876" sldId="2147483674"/>
            <ac:spMk id="13" creationId="{4CE9510C-0552-4AA3-BADA-0B985A70E0EA}"/>
          </ac:spMkLst>
        </pc:spChg>
        <pc:spChg chg="add del">
          <ac:chgData name="KimDuksu" userId="bc2a5d5f-c86a-4452-a2d5-d721f579764d" providerId="ADAL" clId="{DD9EAF7F-0053-4CDB-BC03-58E651760A40}" dt="2020-06-18T05:14:29.165" v="43"/>
          <ac:spMkLst>
            <pc:docMk/>
            <pc:sldMasterMk cId="430478876" sldId="2147483674"/>
            <ac:spMk id="14" creationId="{527D331E-71CF-4C2D-97A3-7F395DF61C5F}"/>
          </ac:spMkLst>
        </pc:spChg>
        <pc:spChg chg="add del">
          <ac:chgData name="KimDuksu" userId="bc2a5d5f-c86a-4452-a2d5-d721f579764d" providerId="ADAL" clId="{DD9EAF7F-0053-4CDB-BC03-58E651760A40}" dt="2020-06-18T05:19:29.229" v="205"/>
          <ac:spMkLst>
            <pc:docMk/>
            <pc:sldMasterMk cId="430478876" sldId="2147483674"/>
            <ac:spMk id="14" creationId="{C1F29AE3-3F96-4584-BC09-8A0DF29EC3A7}"/>
          </ac:spMkLst>
        </pc:spChg>
        <pc:spChg chg="add del">
          <ac:chgData name="KimDuksu" userId="bc2a5d5f-c86a-4452-a2d5-d721f579764d" providerId="ADAL" clId="{DD9EAF7F-0053-4CDB-BC03-58E651760A40}" dt="2020-06-18T05:19:29.229" v="205"/>
          <ac:spMkLst>
            <pc:docMk/>
            <pc:sldMasterMk cId="430478876" sldId="2147483674"/>
            <ac:spMk id="15" creationId="{69B9B454-6F44-4517-859C-5B54FF1BA881}"/>
          </ac:spMkLst>
        </pc:spChg>
        <pc:spChg chg="add del">
          <ac:chgData name="KimDuksu" userId="bc2a5d5f-c86a-4452-a2d5-d721f579764d" providerId="ADAL" clId="{DD9EAF7F-0053-4CDB-BC03-58E651760A40}" dt="2020-06-18T05:19:34.683" v="208"/>
          <ac:spMkLst>
            <pc:docMk/>
            <pc:sldMasterMk cId="430478876" sldId="2147483674"/>
            <ac:spMk id="16" creationId="{C8A6E445-4FA8-42ED-9D9D-1FD274C2B5C9}"/>
          </ac:spMkLst>
        </pc:spChg>
        <pc:spChg chg="add del">
          <ac:chgData name="KimDuksu" userId="bc2a5d5f-c86a-4452-a2d5-d721f579764d" providerId="ADAL" clId="{DD9EAF7F-0053-4CDB-BC03-58E651760A40}" dt="2020-06-18T05:19:37.785" v="210"/>
          <ac:spMkLst>
            <pc:docMk/>
            <pc:sldMasterMk cId="430478876" sldId="2147483674"/>
            <ac:spMk id="17" creationId="{09E7FC2C-53A8-4901-8B1E-9E0B6F674DD9}"/>
          </ac:spMkLst>
        </pc:spChg>
        <pc:picChg chg="add del mod">
          <ac:chgData name="KimDuksu" userId="bc2a5d5f-c86a-4452-a2d5-d721f579764d" providerId="ADAL" clId="{DD9EAF7F-0053-4CDB-BC03-58E651760A40}" dt="2020-06-18T05:27:40.404" v="317" actId="478"/>
          <ac:picMkLst>
            <pc:docMk/>
            <pc:sldMasterMk cId="430478876" sldId="2147483674"/>
            <ac:picMk id="18" creationId="{DC714412-8B3E-4EF6-9241-1E40EAA38751}"/>
          </ac:picMkLst>
        </pc:picChg>
        <pc:sldLayoutChg chg="addSp delSp modSp">
          <pc:chgData name="KimDuksu" userId="bc2a5d5f-c86a-4452-a2d5-d721f579764d" providerId="ADAL" clId="{DD9EAF7F-0053-4CDB-BC03-58E651760A40}" dt="2020-06-18T05:27:42.747" v="319"/>
          <pc:sldLayoutMkLst>
            <pc:docMk/>
            <pc:sldMasterMk cId="430478876" sldId="2147483674"/>
            <pc:sldLayoutMk cId="2395422087" sldId="2147483662"/>
          </pc:sldLayoutMkLst>
          <pc:spChg chg="mod">
            <ac:chgData name="KimDuksu" userId="bc2a5d5f-c86a-4452-a2d5-d721f579764d" providerId="ADAL" clId="{DD9EAF7F-0053-4CDB-BC03-58E651760A40}" dt="2020-06-18T05:20:16.936" v="221" actId="1076"/>
            <ac:spMkLst>
              <pc:docMk/>
              <pc:sldMasterMk cId="430478876" sldId="2147483674"/>
              <pc:sldLayoutMk cId="2395422087" sldId="2147483662"/>
              <ac:spMk id="3" creationId="{00000000-0000-0000-0000-000000000000}"/>
            </ac:spMkLst>
          </pc:spChg>
          <pc:spChg chg="add mod">
            <ac:chgData name="KimDuksu" userId="bc2a5d5f-c86a-4452-a2d5-d721f579764d" providerId="ADAL" clId="{DD9EAF7F-0053-4CDB-BC03-58E651760A40}" dt="2020-06-18T05:20:50.289" v="269" actId="20577"/>
            <ac:spMkLst>
              <pc:docMk/>
              <pc:sldMasterMk cId="430478876" sldId="2147483674"/>
              <pc:sldLayoutMk cId="2395422087" sldId="2147483662"/>
              <ac:spMk id="6" creationId="{6437D9F1-ACEF-4EBF-8753-DEFD175521FD}"/>
            </ac:spMkLst>
          </pc:spChg>
          <pc:spChg chg="add del">
            <ac:chgData name="KimDuksu" userId="bc2a5d5f-c86a-4452-a2d5-d721f579764d" providerId="ADAL" clId="{DD9EAF7F-0053-4CDB-BC03-58E651760A40}" dt="2020-06-18T05:14:31.439" v="47" actId="478"/>
            <ac:spMkLst>
              <pc:docMk/>
              <pc:sldMasterMk cId="430478876" sldId="2147483674"/>
              <pc:sldLayoutMk cId="2395422087" sldId="2147483662"/>
              <ac:spMk id="9" creationId="{00000000-0000-0000-0000-000000000000}"/>
            </ac:spMkLst>
          </pc:spChg>
          <pc:spChg chg="del">
            <ac:chgData name="KimDuksu" userId="bc2a5d5f-c86a-4452-a2d5-d721f579764d" providerId="ADAL" clId="{DD9EAF7F-0053-4CDB-BC03-58E651760A40}" dt="2020-06-18T05:11:46.011" v="9" actId="478"/>
            <ac:spMkLst>
              <pc:docMk/>
              <pc:sldMasterMk cId="430478876" sldId="2147483674"/>
              <pc:sldLayoutMk cId="2395422087" sldId="2147483662"/>
              <ac:spMk id="10" creationId="{00000000-0000-0000-0000-000000000000}"/>
            </ac:spMkLst>
          </pc:spChg>
          <pc:spChg chg="add del">
            <ac:chgData name="KimDuksu" userId="bc2a5d5f-c86a-4452-a2d5-d721f579764d" providerId="ADAL" clId="{DD9EAF7F-0053-4CDB-BC03-58E651760A40}" dt="2020-06-18T05:19:25.593" v="203" actId="478"/>
            <ac:spMkLst>
              <pc:docMk/>
              <pc:sldMasterMk cId="430478876" sldId="2147483674"/>
              <pc:sldLayoutMk cId="2395422087" sldId="2147483662"/>
              <ac:spMk id="12" creationId="{00000000-0000-0000-0000-000000000000}"/>
            </ac:spMkLst>
          </pc:spChg>
          <pc:picChg chg="add del mod modCrop">
            <ac:chgData name="KimDuksu" userId="bc2a5d5f-c86a-4452-a2d5-d721f579764d" providerId="ADAL" clId="{DD9EAF7F-0053-4CDB-BC03-58E651760A40}" dt="2020-06-18T05:21:13.984" v="275"/>
            <ac:picMkLst>
              <pc:docMk/>
              <pc:sldMasterMk cId="430478876" sldId="2147483674"/>
              <pc:sldLayoutMk cId="2395422087" sldId="2147483662"/>
              <ac:picMk id="4" creationId="{57B77A42-1BE7-4111-A905-60F5864B4928}"/>
            </ac:picMkLst>
          </pc:picChg>
          <pc:picChg chg="add">
            <ac:chgData name="KimDuksu" userId="bc2a5d5f-c86a-4452-a2d5-d721f579764d" providerId="ADAL" clId="{DD9EAF7F-0053-4CDB-BC03-58E651760A40}" dt="2020-06-18T05:27:42.747" v="319"/>
            <ac:picMkLst>
              <pc:docMk/>
              <pc:sldMasterMk cId="430478876" sldId="2147483674"/>
              <pc:sldLayoutMk cId="2395422087" sldId="2147483662"/>
              <ac:picMk id="10" creationId="{EDDC2C85-25C2-42AA-9959-D0D3FBA001C3}"/>
            </ac:picMkLst>
          </pc:picChg>
          <pc:picChg chg="del">
            <ac:chgData name="KimDuksu" userId="bc2a5d5f-c86a-4452-a2d5-d721f579764d" providerId="ADAL" clId="{DD9EAF7F-0053-4CDB-BC03-58E651760A40}" dt="2020-06-18T05:12:21.243" v="25" actId="478"/>
            <ac:picMkLst>
              <pc:docMk/>
              <pc:sldMasterMk cId="430478876" sldId="2147483674"/>
              <pc:sldLayoutMk cId="2395422087" sldId="2147483662"/>
              <ac:picMk id="11" creationId="{6ACE77E8-4AF3-4391-97A8-B339F8AFD342}"/>
            </ac:picMkLst>
          </pc:picChg>
          <pc:picChg chg="del">
            <ac:chgData name="KimDuksu" userId="bc2a5d5f-c86a-4452-a2d5-d721f579764d" providerId="ADAL" clId="{DD9EAF7F-0053-4CDB-BC03-58E651760A40}" dt="2020-06-18T05:12:20.371" v="24" actId="478"/>
            <ac:picMkLst>
              <pc:docMk/>
              <pc:sldMasterMk cId="430478876" sldId="2147483674"/>
              <pc:sldLayoutMk cId="2395422087" sldId="2147483662"/>
              <ac:picMk id="15" creationId="{5D17B13E-E783-489F-9ED1-9287B38325BC}"/>
            </ac:picMkLst>
          </pc:picChg>
        </pc:sldLayoutChg>
        <pc:sldLayoutChg chg="addSp delSp modSp add del">
          <pc:chgData name="KimDuksu" userId="bc2a5d5f-c86a-4452-a2d5-d721f579764d" providerId="ADAL" clId="{DD9EAF7F-0053-4CDB-BC03-58E651760A40}" dt="2020-06-18T05:31:43.161" v="427" actId="207"/>
          <pc:sldLayoutMkLst>
            <pc:docMk/>
            <pc:sldMasterMk cId="430478876" sldId="2147483674"/>
            <pc:sldLayoutMk cId="3736499703" sldId="2147483672"/>
          </pc:sldLayoutMkLst>
          <pc:spChg chg="del">
            <ac:chgData name="KimDuksu" userId="bc2a5d5f-c86a-4452-a2d5-d721f579764d" providerId="ADAL" clId="{DD9EAF7F-0053-4CDB-BC03-58E651760A40}" dt="2020-06-18T05:11:47.696" v="10" actId="478"/>
            <ac:spMkLst>
              <pc:docMk/>
              <pc:sldMasterMk cId="430478876" sldId="2147483674"/>
              <pc:sldLayoutMk cId="3736499703" sldId="2147483672"/>
              <ac:spMk id="6" creationId="{00000000-0000-0000-0000-000000000000}"/>
            </ac:spMkLst>
          </pc:spChg>
          <pc:spChg chg="mod">
            <ac:chgData name="KimDuksu" userId="bc2a5d5f-c86a-4452-a2d5-d721f579764d" providerId="ADAL" clId="{DD9EAF7F-0053-4CDB-BC03-58E651760A40}" dt="2020-06-18T05:13:37.441" v="35" actId="1076"/>
            <ac:spMkLst>
              <pc:docMk/>
              <pc:sldMasterMk cId="430478876" sldId="2147483674"/>
              <pc:sldLayoutMk cId="3736499703" sldId="2147483672"/>
              <ac:spMk id="7" creationId="{00000000-0000-0000-0000-000000000000}"/>
            </ac:spMkLst>
          </pc:spChg>
          <pc:spChg chg="add mod">
            <ac:chgData name="KimDuksu" userId="bc2a5d5f-c86a-4452-a2d5-d721f579764d" providerId="ADAL" clId="{DD9EAF7F-0053-4CDB-BC03-58E651760A40}" dt="2020-06-18T05:28:12.301" v="325"/>
            <ac:spMkLst>
              <pc:docMk/>
              <pc:sldMasterMk cId="430478876" sldId="2147483674"/>
              <pc:sldLayoutMk cId="3736499703" sldId="2147483672"/>
              <ac:spMk id="9" creationId="{0D09374C-0488-4C42-96AD-CA469EED61D4}"/>
            </ac:spMkLst>
          </pc:spChg>
          <pc:spChg chg="add del">
            <ac:chgData name="KimDuksu" userId="bc2a5d5f-c86a-4452-a2d5-d721f579764d" providerId="ADAL" clId="{DD9EAF7F-0053-4CDB-BC03-58E651760A40}" dt="2020-06-18T05:19:55.097" v="217" actId="478"/>
            <ac:spMkLst>
              <pc:docMk/>
              <pc:sldMasterMk cId="430478876" sldId="2147483674"/>
              <pc:sldLayoutMk cId="3736499703" sldId="2147483672"/>
              <ac:spMk id="10" creationId="{00000000-0000-0000-0000-000000000000}"/>
            </ac:spMkLst>
          </pc:spChg>
          <pc:spChg chg="mod">
            <ac:chgData name="KimDuksu" userId="bc2a5d5f-c86a-4452-a2d5-d721f579764d" providerId="ADAL" clId="{DD9EAF7F-0053-4CDB-BC03-58E651760A40}" dt="2020-06-18T05:31:43.161" v="427" actId="207"/>
            <ac:spMkLst>
              <pc:docMk/>
              <pc:sldMasterMk cId="430478876" sldId="2147483674"/>
              <pc:sldLayoutMk cId="3736499703" sldId="2147483672"/>
              <ac:spMk id="12" creationId="{00000000-0000-0000-0000-000000000000}"/>
            </ac:spMkLst>
          </pc:spChg>
          <pc:picChg chg="del">
            <ac:chgData name="KimDuksu" userId="bc2a5d5f-c86a-4452-a2d5-d721f579764d" providerId="ADAL" clId="{DD9EAF7F-0053-4CDB-BC03-58E651760A40}" dt="2020-06-18T05:12:22.595" v="26" actId="478"/>
            <ac:picMkLst>
              <pc:docMk/>
              <pc:sldMasterMk cId="430478876" sldId="2147483674"/>
              <pc:sldLayoutMk cId="3736499703" sldId="2147483672"/>
              <ac:picMk id="13" creationId="{0B62A00D-6DC4-4915-BFBA-510430849A0D}"/>
            </ac:picMkLst>
          </pc:picChg>
          <pc:picChg chg="add">
            <ac:chgData name="KimDuksu" userId="bc2a5d5f-c86a-4452-a2d5-d721f579764d" providerId="ADAL" clId="{DD9EAF7F-0053-4CDB-BC03-58E651760A40}" dt="2020-06-18T05:27:43.450" v="320"/>
            <ac:picMkLst>
              <pc:docMk/>
              <pc:sldMasterMk cId="430478876" sldId="2147483674"/>
              <pc:sldLayoutMk cId="3736499703" sldId="2147483672"/>
              <ac:picMk id="13" creationId="{403084C8-F9D1-41E3-9874-B5CFA5AB28F0}"/>
            </ac:picMkLst>
          </pc:picChg>
          <pc:picChg chg="del">
            <ac:chgData name="KimDuksu" userId="bc2a5d5f-c86a-4452-a2d5-d721f579764d" providerId="ADAL" clId="{DD9EAF7F-0053-4CDB-BC03-58E651760A40}" dt="2020-06-18T05:12:23.544" v="27" actId="478"/>
            <ac:picMkLst>
              <pc:docMk/>
              <pc:sldMasterMk cId="430478876" sldId="2147483674"/>
              <pc:sldLayoutMk cId="3736499703" sldId="2147483672"/>
              <ac:picMk id="15" creationId="{491FB89B-7792-4A44-89F7-D1FFF4469928}"/>
            </ac:picMkLst>
          </pc:picChg>
        </pc:sldLayoutChg>
        <pc:sldLayoutChg chg="addSp delSp del">
          <pc:chgData name="KimDuksu" userId="bc2a5d5f-c86a-4452-a2d5-d721f579764d" providerId="ADAL" clId="{DD9EAF7F-0053-4CDB-BC03-58E651760A40}" dt="2020-06-18T05:15:29.440" v="51" actId="2696"/>
          <pc:sldLayoutMkLst>
            <pc:docMk/>
            <pc:sldMasterMk cId="430478876" sldId="2147483674"/>
            <pc:sldLayoutMk cId="2654273896" sldId="2147483673"/>
          </pc:sldLayoutMkLst>
          <pc:spChg chg="del">
            <ac:chgData name="KimDuksu" userId="bc2a5d5f-c86a-4452-a2d5-d721f579764d" providerId="ADAL" clId="{DD9EAF7F-0053-4CDB-BC03-58E651760A40}" dt="2020-06-18T05:11:49.555" v="11" actId="478"/>
            <ac:spMkLst>
              <pc:docMk/>
              <pc:sldMasterMk cId="430478876" sldId="2147483674"/>
              <pc:sldLayoutMk cId="2654273896" sldId="2147483673"/>
              <ac:spMk id="6" creationId="{00000000-0000-0000-0000-000000000000}"/>
            </ac:spMkLst>
          </pc:spChg>
          <pc:spChg chg="add del">
            <ac:chgData name="KimDuksu" userId="bc2a5d5f-c86a-4452-a2d5-d721f579764d" providerId="ADAL" clId="{DD9EAF7F-0053-4CDB-BC03-58E651760A40}" dt="2020-06-18T05:14:30.436" v="46" actId="478"/>
            <ac:spMkLst>
              <pc:docMk/>
              <pc:sldMasterMk cId="430478876" sldId="2147483674"/>
              <pc:sldLayoutMk cId="2654273896" sldId="2147483673"/>
              <ac:spMk id="7" creationId="{00000000-0000-0000-0000-000000000000}"/>
            </ac:spMkLst>
          </pc:spChg>
          <pc:picChg chg="del">
            <ac:chgData name="KimDuksu" userId="bc2a5d5f-c86a-4452-a2d5-d721f579764d" providerId="ADAL" clId="{DD9EAF7F-0053-4CDB-BC03-58E651760A40}" dt="2020-06-18T05:12:25.424" v="28" actId="478"/>
            <ac:picMkLst>
              <pc:docMk/>
              <pc:sldMasterMk cId="430478876" sldId="2147483674"/>
              <pc:sldLayoutMk cId="2654273896" sldId="2147483673"/>
              <ac:picMk id="13" creationId="{4D44D50B-0CE4-4835-AD6A-2791AEAEAD39}"/>
            </ac:picMkLst>
          </pc:picChg>
          <pc:picChg chg="del">
            <ac:chgData name="KimDuksu" userId="bc2a5d5f-c86a-4452-a2d5-d721f579764d" providerId="ADAL" clId="{DD9EAF7F-0053-4CDB-BC03-58E651760A40}" dt="2020-06-18T05:12:26.508" v="29" actId="478"/>
            <ac:picMkLst>
              <pc:docMk/>
              <pc:sldMasterMk cId="430478876" sldId="2147483674"/>
              <pc:sldLayoutMk cId="2654273896" sldId="2147483673"/>
              <ac:picMk id="15" creationId="{8F7F5B28-B116-42C1-A971-C0A585186450}"/>
            </ac:picMkLst>
          </pc:picChg>
        </pc:sldLayoutChg>
        <pc:sldLayoutChg chg="addSp delSp modSp">
          <pc:chgData name="KimDuksu" userId="bc2a5d5f-c86a-4452-a2d5-d721f579764d" providerId="ADAL" clId="{DD9EAF7F-0053-4CDB-BC03-58E651760A40}" dt="2020-06-18T05:44:21.351" v="530" actId="20577"/>
          <pc:sldLayoutMkLst>
            <pc:docMk/>
            <pc:sldMasterMk cId="430478876" sldId="2147483674"/>
            <pc:sldLayoutMk cId="2302844523" sldId="2147483686"/>
          </pc:sldLayoutMkLst>
          <pc:spChg chg="mod">
            <ac:chgData name="KimDuksu" userId="bc2a5d5f-c86a-4452-a2d5-d721f579764d" providerId="ADAL" clId="{DD9EAF7F-0053-4CDB-BC03-58E651760A40}" dt="2020-06-18T05:43:54.595" v="480" actId="20577"/>
            <ac:spMkLst>
              <pc:docMk/>
              <pc:sldMasterMk cId="430478876" sldId="2147483674"/>
              <pc:sldLayoutMk cId="2302844523" sldId="2147483686"/>
              <ac:spMk id="2" creationId="{00000000-0000-0000-0000-000000000000}"/>
            </ac:spMkLst>
          </pc:spChg>
          <pc:spChg chg="mod">
            <ac:chgData name="KimDuksu" userId="bc2a5d5f-c86a-4452-a2d5-d721f579764d" providerId="ADAL" clId="{DD9EAF7F-0053-4CDB-BC03-58E651760A40}" dt="2020-06-18T05:44:15.551" v="498" actId="20577"/>
            <ac:spMkLst>
              <pc:docMk/>
              <pc:sldMasterMk cId="430478876" sldId="2147483674"/>
              <pc:sldLayoutMk cId="2302844523" sldId="2147483686"/>
              <ac:spMk id="3" creationId="{00000000-0000-0000-0000-000000000000}"/>
            </ac:spMkLst>
          </pc:spChg>
          <pc:spChg chg="add del mod">
            <ac:chgData name="KimDuksu" userId="bc2a5d5f-c86a-4452-a2d5-d721f579764d" providerId="ADAL" clId="{DD9EAF7F-0053-4CDB-BC03-58E651760A40}" dt="2020-06-18T05:28:05.077" v="324"/>
            <ac:spMkLst>
              <pc:docMk/>
              <pc:sldMasterMk cId="430478876" sldId="2147483674"/>
              <pc:sldLayoutMk cId="2302844523" sldId="2147483686"/>
              <ac:spMk id="5" creationId="{00000000-0000-0000-0000-000000000000}"/>
            </ac:spMkLst>
          </pc:spChg>
          <pc:spChg chg="add del">
            <ac:chgData name="KimDuksu" userId="bc2a5d5f-c86a-4452-a2d5-d721f579764d" providerId="ADAL" clId="{DD9EAF7F-0053-4CDB-BC03-58E651760A40}" dt="2020-06-18T05:11:39.699" v="6" actId="478"/>
            <ac:spMkLst>
              <pc:docMk/>
              <pc:sldMasterMk cId="430478876" sldId="2147483674"/>
              <pc:sldLayoutMk cId="2302844523" sldId="2147483686"/>
              <ac:spMk id="8" creationId="{00000000-0000-0000-0000-000000000000}"/>
            </ac:spMkLst>
          </pc:spChg>
          <pc:spChg chg="mod">
            <ac:chgData name="KimDuksu" userId="bc2a5d5f-c86a-4452-a2d5-d721f579764d" providerId="ADAL" clId="{DD9EAF7F-0053-4CDB-BC03-58E651760A40}" dt="2020-06-18T05:44:21.351" v="530" actId="20577"/>
            <ac:spMkLst>
              <pc:docMk/>
              <pc:sldMasterMk cId="430478876" sldId="2147483674"/>
              <pc:sldLayoutMk cId="2302844523" sldId="2147483686"/>
              <ac:spMk id="14" creationId="{00000000-0000-0000-0000-000000000000}"/>
            </ac:spMkLst>
          </pc:spChg>
          <pc:picChg chg="add mod">
            <ac:chgData name="KimDuksu" userId="bc2a5d5f-c86a-4452-a2d5-d721f579764d" providerId="ADAL" clId="{DD9EAF7F-0053-4CDB-BC03-58E651760A40}" dt="2020-06-18T05:27:56.123" v="323" actId="1076"/>
            <ac:picMkLst>
              <pc:docMk/>
              <pc:sldMasterMk cId="430478876" sldId="2147483674"/>
              <pc:sldLayoutMk cId="2302844523" sldId="2147483686"/>
              <ac:picMk id="7" creationId="{78C4A504-A85C-44DC-A5C9-7A655DFD7E87}"/>
            </ac:picMkLst>
          </pc:picChg>
          <pc:picChg chg="del">
            <ac:chgData name="KimDuksu" userId="bc2a5d5f-c86a-4452-a2d5-d721f579764d" providerId="ADAL" clId="{DD9EAF7F-0053-4CDB-BC03-58E651760A40}" dt="2020-06-18T05:12:17.865" v="22" actId="478"/>
            <ac:picMkLst>
              <pc:docMk/>
              <pc:sldMasterMk cId="430478876" sldId="2147483674"/>
              <pc:sldLayoutMk cId="2302844523" sldId="2147483686"/>
              <ac:picMk id="7" creationId="{A930BA69-07E5-4555-9308-0DF6D05D438F}"/>
            </ac:picMkLst>
          </pc:picChg>
          <pc:picChg chg="add del">
            <ac:chgData name="KimDuksu" userId="bc2a5d5f-c86a-4452-a2d5-d721f579764d" providerId="ADAL" clId="{DD9EAF7F-0053-4CDB-BC03-58E651760A40}" dt="2020-06-18T05:27:52.869" v="322" actId="478"/>
            <ac:picMkLst>
              <pc:docMk/>
              <pc:sldMasterMk cId="430478876" sldId="2147483674"/>
              <pc:sldLayoutMk cId="2302844523" sldId="2147483686"/>
              <ac:picMk id="9" creationId="{163F846A-32D8-46D2-A044-A030905F2424}"/>
            </ac:picMkLst>
          </pc:picChg>
          <pc:picChg chg="del">
            <ac:chgData name="KimDuksu" userId="bc2a5d5f-c86a-4452-a2d5-d721f579764d" providerId="ADAL" clId="{DD9EAF7F-0053-4CDB-BC03-58E651760A40}" dt="2020-06-18T05:12:18.890" v="23" actId="478"/>
            <ac:picMkLst>
              <pc:docMk/>
              <pc:sldMasterMk cId="430478876" sldId="2147483674"/>
              <pc:sldLayoutMk cId="2302844523" sldId="2147483686"/>
              <ac:picMk id="9" creationId="{F084D9F7-5CDF-4E62-9A46-6144CA8B4DA2}"/>
            </ac:picMkLst>
          </pc:picChg>
        </pc:sldLayoutChg>
      </pc:sldMasterChg>
      <pc:sldMasterChg chg="addSp modSp">
        <pc:chgData name="KimDuksu" userId="bc2a5d5f-c86a-4452-a2d5-d721f579764d" providerId="ADAL" clId="{DD9EAF7F-0053-4CDB-BC03-58E651760A40}" dt="2020-06-18T05:13:25.128" v="31"/>
        <pc:sldMasterMkLst>
          <pc:docMk/>
          <pc:sldMasterMk cId="2450719059" sldId="2147483687"/>
        </pc:sldMasterMkLst>
        <pc:spChg chg="add mod">
          <ac:chgData name="KimDuksu" userId="bc2a5d5f-c86a-4452-a2d5-d721f579764d" providerId="ADAL" clId="{DD9EAF7F-0053-4CDB-BC03-58E651760A40}" dt="2020-06-18T05:13:25.128" v="31"/>
          <ac:spMkLst>
            <pc:docMk/>
            <pc:sldMasterMk cId="2450719059" sldId="2147483687"/>
            <ac:spMk id="2" creationId="{FA35E3E8-B903-4620-9999-F64F5DB260CC}"/>
          </ac:spMkLst>
        </pc:spChg>
        <pc:spChg chg="add mod">
          <ac:chgData name="KimDuksu" userId="bc2a5d5f-c86a-4452-a2d5-d721f579764d" providerId="ADAL" clId="{DD9EAF7F-0053-4CDB-BC03-58E651760A40}" dt="2020-06-18T05:13:25.128" v="31"/>
          <ac:spMkLst>
            <pc:docMk/>
            <pc:sldMasterMk cId="2450719059" sldId="2147483687"/>
            <ac:spMk id="3" creationId="{01525777-D1AE-43A4-AD69-FA8CB70195D1}"/>
          </ac:spMkLst>
        </pc:spChg>
        <pc:spChg chg="add mod">
          <ac:chgData name="KimDuksu" userId="bc2a5d5f-c86a-4452-a2d5-d721f579764d" providerId="ADAL" clId="{DD9EAF7F-0053-4CDB-BC03-58E651760A40}" dt="2020-06-18T05:13:25.128" v="31"/>
          <ac:spMkLst>
            <pc:docMk/>
            <pc:sldMasterMk cId="2450719059" sldId="2147483687"/>
            <ac:spMk id="4" creationId="{D02333ED-527D-41AB-8ED5-A0C543AA3601}"/>
          </ac:spMkLst>
        </pc:spChg>
        <pc:spChg chg="add mod">
          <ac:chgData name="KimDuksu" userId="bc2a5d5f-c86a-4452-a2d5-d721f579764d" providerId="ADAL" clId="{DD9EAF7F-0053-4CDB-BC03-58E651760A40}" dt="2020-06-18T05:13:25.128" v="31"/>
          <ac:spMkLst>
            <pc:docMk/>
            <pc:sldMasterMk cId="2450719059" sldId="2147483687"/>
            <ac:spMk id="5" creationId="{2E0A0773-F707-44C9-A651-64675DC37CA1}"/>
          </ac:spMkLst>
        </pc:spChg>
        <pc:spChg chg="add mod">
          <ac:chgData name="KimDuksu" userId="bc2a5d5f-c86a-4452-a2d5-d721f579764d" providerId="ADAL" clId="{DD9EAF7F-0053-4CDB-BC03-58E651760A40}" dt="2020-06-18T05:13:25.128" v="31"/>
          <ac:spMkLst>
            <pc:docMk/>
            <pc:sldMasterMk cId="2450719059" sldId="2147483687"/>
            <ac:spMk id="6" creationId="{D7D3EDE4-8E97-41ED-8F87-4E39569706E0}"/>
          </ac:spMkLst>
        </pc:spChg>
      </pc:sldMasterChg>
      <pc:sldMasterChg chg="addSp modSp">
        <pc:chgData name="KimDuksu" userId="bc2a5d5f-c86a-4452-a2d5-d721f579764d" providerId="ADAL" clId="{DD9EAF7F-0053-4CDB-BC03-58E651760A40}" dt="2020-06-18T05:12:41.678" v="30"/>
        <pc:sldMasterMkLst>
          <pc:docMk/>
          <pc:sldMasterMk cId="3611173758" sldId="2147483687"/>
        </pc:sldMasterMkLst>
        <pc:spChg chg="add mod">
          <ac:chgData name="KimDuksu" userId="bc2a5d5f-c86a-4452-a2d5-d721f579764d" providerId="ADAL" clId="{DD9EAF7F-0053-4CDB-BC03-58E651760A40}" dt="2020-06-18T05:12:41.678" v="30"/>
          <ac:spMkLst>
            <pc:docMk/>
            <pc:sldMasterMk cId="3611173758" sldId="2147483687"/>
            <ac:spMk id="2" creationId="{D2CF586C-9A17-4CA9-9223-9C78E14C376C}"/>
          </ac:spMkLst>
        </pc:spChg>
        <pc:spChg chg="add mod">
          <ac:chgData name="KimDuksu" userId="bc2a5d5f-c86a-4452-a2d5-d721f579764d" providerId="ADAL" clId="{DD9EAF7F-0053-4CDB-BC03-58E651760A40}" dt="2020-06-18T05:12:41.678" v="30"/>
          <ac:spMkLst>
            <pc:docMk/>
            <pc:sldMasterMk cId="3611173758" sldId="2147483687"/>
            <ac:spMk id="3" creationId="{52162322-CF56-4E31-BDDF-E2EED9551E25}"/>
          </ac:spMkLst>
        </pc:spChg>
        <pc:spChg chg="add mod">
          <ac:chgData name="KimDuksu" userId="bc2a5d5f-c86a-4452-a2d5-d721f579764d" providerId="ADAL" clId="{DD9EAF7F-0053-4CDB-BC03-58E651760A40}" dt="2020-06-18T05:12:41.678" v="30"/>
          <ac:spMkLst>
            <pc:docMk/>
            <pc:sldMasterMk cId="3611173758" sldId="2147483687"/>
            <ac:spMk id="4" creationId="{F29ED354-20A3-4AEF-BE5C-25DB87BE8913}"/>
          </ac:spMkLst>
        </pc:spChg>
        <pc:spChg chg="add mod">
          <ac:chgData name="KimDuksu" userId="bc2a5d5f-c86a-4452-a2d5-d721f579764d" providerId="ADAL" clId="{DD9EAF7F-0053-4CDB-BC03-58E651760A40}" dt="2020-06-18T05:12:41.678" v="30"/>
          <ac:spMkLst>
            <pc:docMk/>
            <pc:sldMasterMk cId="3611173758" sldId="2147483687"/>
            <ac:spMk id="5" creationId="{742FFF9C-EBC5-4F13-92CF-24C13E478397}"/>
          </ac:spMkLst>
        </pc:spChg>
        <pc:spChg chg="add mod">
          <ac:chgData name="KimDuksu" userId="bc2a5d5f-c86a-4452-a2d5-d721f579764d" providerId="ADAL" clId="{DD9EAF7F-0053-4CDB-BC03-58E651760A40}" dt="2020-06-18T05:12:41.678" v="30"/>
          <ac:spMkLst>
            <pc:docMk/>
            <pc:sldMasterMk cId="3611173758" sldId="2147483687"/>
            <ac:spMk id="6" creationId="{0C783249-444F-4139-9412-717D8DA9DC23}"/>
          </ac:spMkLst>
        </pc:spChg>
      </pc:sldMasterChg>
    </pc:docChg>
  </pc:docChgLst>
  <pc:docChgLst>
    <pc:chgData name="KimDuksu" userId="bc2a5d5f-c86a-4452-a2d5-d721f579764d" providerId="ADAL" clId="{E6A65022-6966-49FC-93D2-0FC072E5147C}"/>
    <pc:docChg chg="addSld modSld">
      <pc:chgData name="KimDuksu" userId="bc2a5d5f-c86a-4452-a2d5-d721f579764d" providerId="ADAL" clId="{E6A65022-6966-49FC-93D2-0FC072E5147C}" dt="2020-06-18T12:40:40.272" v="0"/>
      <pc:docMkLst>
        <pc:docMk/>
      </pc:docMkLst>
      <pc:sldChg chg="add">
        <pc:chgData name="KimDuksu" userId="bc2a5d5f-c86a-4452-a2d5-d721f579764d" providerId="ADAL" clId="{E6A65022-6966-49FC-93D2-0FC072E5147C}" dt="2020-06-18T12:40:40.272" v="0"/>
        <pc:sldMkLst>
          <pc:docMk/>
          <pc:sldMk cId="2654814798" sldId="28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1DE6E2-FCD4-45EF-93B6-4A1177C0653C}" type="datetimeFigureOut">
              <a:rPr lang="ko-KR" altLang="en-US" smtClean="0"/>
              <a:t>2020-06-19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F7A936-3331-4ED4-9234-0397772A4D6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32329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936-3331-4ED4-9234-0397772A4D6D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48350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877291"/>
            <a:ext cx="7772400" cy="155736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7200" b="1">
                <a:solidFill>
                  <a:srgbClr val="1F4F83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  <a:cs typeface="Noto Sans" panose="020B0502040504020204" pitchFamily="34"/>
              </a:defRPr>
            </a:lvl1pPr>
          </a:lstStyle>
          <a:p>
            <a:r>
              <a:rPr lang="ko-KR" altLang="en-US" dirty="0"/>
              <a:t>논문 제목 입력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6" y="1427562"/>
            <a:ext cx="3014133" cy="35480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  <a:latin typeface="Noto Sans CJK KR Medium" panose="020B0600000000000000" pitchFamily="34" charset="-127"/>
                <a:ea typeface="Noto Sans CJK KR Medium" panose="020B0600000000000000" pitchFamily="34" charset="-127"/>
                <a:cs typeface="Noto Sans" panose="020B0502040504020204" pitchFamily="34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ko-KR" altLang="en-US" dirty="0"/>
              <a:t>세션 명 입력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87889" y="4860137"/>
            <a:ext cx="6568226" cy="273844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Noto Sans" panose="020B0502040504020204" pitchFamily="34"/>
                <a:ea typeface="Noto Sans CJK KR Regular" panose="020B0500000000000000" pitchFamily="34" charset="-127"/>
                <a:cs typeface="Noto Sans" panose="020B0502040504020204" pitchFamily="34"/>
              </a:defRPr>
            </a:lvl1pPr>
          </a:lstStyle>
          <a:p>
            <a:r>
              <a:rPr lang="en-US" altLang="ko-KR">
                <a:ea typeface="Noto Sans" panose="020B0502040504020204" pitchFamily="34"/>
              </a:rPr>
              <a:t>KOREA Computer Graphics Society Conference, 2020 : Beyond Visibility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4860137"/>
            <a:ext cx="514350" cy="273844"/>
          </a:xfrm>
          <a:prstGeom prst="rect">
            <a:avLst/>
          </a:prstGeom>
        </p:spPr>
        <p:txBody>
          <a:bodyPr/>
          <a:lstStyle>
            <a:lvl1pPr>
              <a:defRPr>
                <a:latin typeface="Noto Sans" panose="020B0502040504020204" pitchFamily="34"/>
                <a:ea typeface="Noto Sans CJK KR Regular" panose="020B0500000000000000" pitchFamily="34" charset="-127"/>
                <a:cs typeface="Noto Sans" panose="020B0502040504020204" pitchFamily="34"/>
              </a:defRPr>
            </a:lvl1pPr>
          </a:lstStyle>
          <a:p>
            <a:fld id="{60713B85-413F-4AF8-87EF-6B2EC5D22D3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4" name="내용 개체 틀 13"/>
          <p:cNvSpPr>
            <a:spLocks noGrp="1"/>
          </p:cNvSpPr>
          <p:nvPr>
            <p:ph sz="quarter" idx="13" hasCustomPrompt="1"/>
          </p:nvPr>
        </p:nvSpPr>
        <p:spPr>
          <a:xfrm>
            <a:off x="1742288" y="3534964"/>
            <a:ext cx="5659437" cy="4405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Noto Sans CJK KR Medium" panose="020B0600000000000000" pitchFamily="34" charset="-127"/>
                <a:ea typeface="Noto Sans CJK KR Medium" panose="020B0600000000000000" pitchFamily="34" charset="-127"/>
                <a:cs typeface="Noto Sans" panose="020B0502040504020204" pitchFamily="34"/>
              </a:defRPr>
            </a:lvl1pPr>
          </a:lstStyle>
          <a:p>
            <a:pPr lvl="0"/>
            <a:r>
              <a:rPr lang="ko-KR" altLang="en-US" dirty="0"/>
              <a:t>저자 및 소속 입력</a:t>
            </a: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78C4A504-A85C-44DC-A5C9-7A655DFD7E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8851" y="183894"/>
            <a:ext cx="3758192" cy="944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844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71555"/>
            <a:ext cx="7886700" cy="3661172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>
                <a:latin typeface="Noto Sans" panose="020B0502040504020204" pitchFamily="34"/>
                <a:ea typeface="Noto Sans CJK KR Medium" panose="020B0600000000000000" pitchFamily="34" charset="-127"/>
                <a:cs typeface="Noto Sans" panose="020B0502040504020204" pitchFamily="34"/>
              </a:defRPr>
            </a:lvl1pPr>
            <a:lvl2pPr>
              <a:lnSpc>
                <a:spcPct val="100000"/>
              </a:lnSpc>
              <a:defRPr b="0">
                <a:latin typeface="Noto Sans" panose="020B0502040504020204" pitchFamily="34"/>
                <a:ea typeface="Noto Sans CJK KR Regular" panose="020B0500000000000000" pitchFamily="34" charset="-127"/>
                <a:cs typeface="Noto Sans" panose="020B0502040504020204" pitchFamily="34"/>
              </a:defRPr>
            </a:lvl2pPr>
            <a:lvl3pPr>
              <a:lnSpc>
                <a:spcPct val="100000"/>
              </a:lnSpc>
              <a:defRPr>
                <a:latin typeface="Noto Sans" panose="020B0502040504020204" pitchFamily="34"/>
                <a:ea typeface="Noto Sans CJK KR Regular" panose="020B0500000000000000" pitchFamily="34" charset="-127"/>
                <a:cs typeface="Noto Sans" panose="020B0502040504020204" pitchFamily="34"/>
              </a:defRPr>
            </a:lvl3pPr>
            <a:lvl4pPr>
              <a:lnSpc>
                <a:spcPct val="100000"/>
              </a:lnSpc>
              <a:defRPr>
                <a:latin typeface="Noto Sans" panose="020B0502040504020204" pitchFamily="34"/>
                <a:ea typeface="Noto Sans CJK KR Regular" panose="020B0500000000000000" pitchFamily="34" charset="-127"/>
                <a:cs typeface="Noto Sans" panose="020B0502040504020204" pitchFamily="34"/>
              </a:defRPr>
            </a:lvl4pPr>
            <a:lvl5pPr>
              <a:lnSpc>
                <a:spcPct val="100000"/>
              </a:lnSpc>
              <a:defRPr>
                <a:latin typeface="Noto Sans" panose="020B0502040504020204" pitchFamily="34"/>
                <a:ea typeface="Noto Sans CJK KR Regular" panose="020B0500000000000000" pitchFamily="34" charset="-127"/>
                <a:cs typeface="Noto Sans" panose="020B0502040504020204" pitchFamily="34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4860137"/>
            <a:ext cx="514350" cy="273844"/>
          </a:xfrm>
          <a:prstGeom prst="rect">
            <a:avLst/>
          </a:prstGeom>
        </p:spPr>
        <p:txBody>
          <a:bodyPr/>
          <a:lstStyle>
            <a:lvl1pPr>
              <a:defRPr>
                <a:latin typeface="Noto Sans" panose="020B0502040504020204" pitchFamily="34"/>
                <a:ea typeface="Noto Sans CJK KR Regular" panose="020B0500000000000000" pitchFamily="34" charset="-127"/>
                <a:cs typeface="Noto Sans" panose="020B0502040504020204" pitchFamily="34"/>
              </a:defRPr>
            </a:lvl1pPr>
          </a:lstStyle>
          <a:p>
            <a:fld id="{60713B85-413F-4AF8-87EF-6B2EC5D22D3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28650" y="290516"/>
            <a:ext cx="7886700" cy="46077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300" b="1">
                <a:solidFill>
                  <a:schemeClr val="accent1">
                    <a:lumMod val="50000"/>
                  </a:schemeClr>
                </a:solidFill>
                <a:latin typeface="Noto Sans" panose="020B0502040504020204" pitchFamily="34"/>
                <a:ea typeface="Noto Sans CJK KR Bold" panose="020B0800000000000000" pitchFamily="34" charset="-127"/>
                <a:cs typeface="Noto Sans" panose="020B0502040504020204" pitchFamily="34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437D9F1-ACEF-4EBF-8753-DEFD17552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7889" y="4860137"/>
            <a:ext cx="6568226" cy="273844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Noto Sans" panose="020B0502040504020204" pitchFamily="34"/>
                <a:ea typeface="Noto Sans CJK KR Regular" panose="020B0500000000000000" pitchFamily="34" charset="-127"/>
                <a:cs typeface="Noto Sans" panose="020B0502040504020204" pitchFamily="34"/>
              </a:defRPr>
            </a:lvl1pPr>
          </a:lstStyle>
          <a:p>
            <a:r>
              <a:rPr lang="en-US" altLang="ko-KR">
                <a:ea typeface="Noto Sans" panose="020B0502040504020204" pitchFamily="34"/>
              </a:rPr>
              <a:t>KOREA Computer Graphics Society Conference, 2020 : Beyond Visibility</a:t>
            </a:r>
            <a:endParaRPr lang="ko-KR" altLang="en-US" dirty="0"/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EDDC2C85-25C2-42AA-9959-D0D3FBA001C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77833" b="11958"/>
          <a:stretch/>
        </p:blipFill>
        <p:spPr>
          <a:xfrm>
            <a:off x="90055" y="4605672"/>
            <a:ext cx="538595" cy="537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422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290516"/>
            <a:ext cx="7886700" cy="46077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300" b="1">
                <a:solidFill>
                  <a:schemeClr val="accent1">
                    <a:lumMod val="50000"/>
                  </a:schemeClr>
                </a:solidFill>
                <a:latin typeface="Noto Sans" panose="020B0502040504020204" pitchFamily="34"/>
                <a:ea typeface="Noto Sans CJK KR Bold" panose="020B0800000000000000" pitchFamily="34" charset="-127"/>
                <a:cs typeface="Noto Sans" panose="020B0502040504020204" pitchFamily="34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28650" y="971555"/>
            <a:ext cx="7886700" cy="3661172"/>
          </a:xfrm>
        </p:spPr>
        <p:txBody>
          <a:bodyPr/>
          <a:lstStyle>
            <a:lvl1pPr>
              <a:lnSpc>
                <a:spcPct val="100000"/>
              </a:lnSpc>
              <a:defRPr b="1">
                <a:latin typeface="Noto Sans" panose="020B0502040504020204" pitchFamily="34"/>
                <a:ea typeface="Noto Sans CJK KR Medium" panose="020B0600000000000000" pitchFamily="34" charset="-127"/>
                <a:cs typeface="Noto Sans" panose="020B0502040504020204" pitchFamily="34"/>
              </a:defRPr>
            </a:lvl1pPr>
            <a:lvl2pPr>
              <a:lnSpc>
                <a:spcPct val="100000"/>
              </a:lnSpc>
              <a:defRPr>
                <a:latin typeface="Noto Sans" panose="020B0502040504020204" pitchFamily="34"/>
                <a:ea typeface="Noto Sans CJK KR Regular" panose="020B0500000000000000" pitchFamily="34" charset="-127"/>
                <a:cs typeface="Noto Sans" panose="020B0502040504020204" pitchFamily="34"/>
              </a:defRPr>
            </a:lvl2pPr>
            <a:lvl3pPr>
              <a:lnSpc>
                <a:spcPct val="100000"/>
              </a:lnSpc>
              <a:defRPr>
                <a:latin typeface="Noto Sans" panose="020B0502040504020204" pitchFamily="34"/>
                <a:ea typeface="Noto Sans CJK KR Regular" panose="020B0500000000000000" pitchFamily="34" charset="-127"/>
                <a:cs typeface="Noto Sans" panose="020B0502040504020204" pitchFamily="34"/>
              </a:defRPr>
            </a:lvl3pPr>
            <a:lvl4pPr>
              <a:lnSpc>
                <a:spcPct val="100000"/>
              </a:lnSpc>
              <a:defRPr>
                <a:latin typeface="Noto Sans" panose="020B0502040504020204" pitchFamily="34"/>
                <a:ea typeface="Noto Sans CJK KR Regular" panose="020B0500000000000000" pitchFamily="34" charset="-127"/>
                <a:cs typeface="Noto Sans" panose="020B0502040504020204" pitchFamily="34"/>
              </a:defRPr>
            </a:lvl4pPr>
            <a:lvl5pPr>
              <a:lnSpc>
                <a:spcPct val="100000"/>
              </a:lnSpc>
              <a:defRPr>
                <a:latin typeface="Noto Sans" panose="020B0502040504020204" pitchFamily="34"/>
                <a:ea typeface="Noto Sans CJK KR Regular" panose="020B0500000000000000" pitchFamily="34" charset="-127"/>
                <a:cs typeface="Noto Sans" panose="020B0502040504020204" pitchFamily="34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4860137"/>
            <a:ext cx="514350" cy="273844"/>
          </a:xfrm>
          <a:prstGeom prst="rect">
            <a:avLst/>
          </a:prstGeom>
        </p:spPr>
        <p:txBody>
          <a:bodyPr/>
          <a:lstStyle>
            <a:lvl1pPr>
              <a:defRPr>
                <a:latin typeface="Noto Sans" panose="020B0502040504020204" pitchFamily="34"/>
                <a:ea typeface="나눔바른고딕" panose="020B0603020101020101" pitchFamily="50" charset="-127"/>
                <a:cs typeface="Noto Sans" panose="020B0502040504020204" pitchFamily="34"/>
              </a:defRPr>
            </a:lvl1pPr>
          </a:lstStyle>
          <a:p>
            <a:fld id="{60713B85-413F-4AF8-87EF-6B2EC5D22D3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2" name="직사각형 11"/>
          <p:cNvSpPr/>
          <p:nvPr userDrawn="1"/>
        </p:nvSpPr>
        <p:spPr>
          <a:xfrm flipV="1">
            <a:off x="0" y="-1"/>
            <a:ext cx="9144000" cy="1333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 dirty="0">
              <a:latin typeface="Noto Sans" panose="020B0502040504020204" pitchFamily="34"/>
              <a:ea typeface="나눔바른고딕" panose="020B0603020101020101" pitchFamily="50" charset="-127"/>
              <a:cs typeface="Noto Sans" panose="020B0502040504020204" pitchFamily="34"/>
            </a:endParaRPr>
          </a:p>
        </p:txBody>
      </p:sp>
      <p:sp>
        <p:nvSpPr>
          <p:cNvPr id="14" name="내용 개체 틀 13"/>
          <p:cNvSpPr>
            <a:spLocks noGrp="1"/>
          </p:cNvSpPr>
          <p:nvPr>
            <p:ph sz="quarter" idx="13" hasCustomPrompt="1"/>
          </p:nvPr>
        </p:nvSpPr>
        <p:spPr>
          <a:xfrm>
            <a:off x="0" y="-1"/>
            <a:ext cx="9144000" cy="274738"/>
          </a:xfrm>
        </p:spPr>
        <p:txBody>
          <a:bodyPr anchor="ctr">
            <a:normAutofit/>
          </a:bodyPr>
          <a:lstStyle>
            <a:lvl1pPr marL="0" indent="0">
              <a:buNone/>
              <a:defRPr sz="1200" b="1">
                <a:solidFill>
                  <a:schemeClr val="accent5">
                    <a:lumMod val="75000"/>
                  </a:schemeClr>
                </a:solidFill>
                <a:latin typeface="Noto Sans" panose="020B0502040504020204" pitchFamily="34"/>
                <a:ea typeface="Noto Sans CJK KR Medium" panose="020B0600000000000000" pitchFamily="34" charset="-127"/>
                <a:cs typeface="Noto Sans" panose="020B0502040504020204" pitchFamily="34"/>
              </a:defRPr>
            </a:lvl1pPr>
          </a:lstStyle>
          <a:p>
            <a:pPr lvl="0"/>
            <a:r>
              <a:rPr lang="ko-KR" altLang="en-US" dirty="0"/>
              <a:t>큰 제목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0D09374C-0488-4C42-96AD-CA469EED6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7889" y="4860137"/>
            <a:ext cx="6568226" cy="273844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Noto Sans" panose="020B0502040504020204" pitchFamily="34"/>
                <a:ea typeface="Noto Sans CJK KR Regular" panose="020B0500000000000000" pitchFamily="34" charset="-127"/>
                <a:cs typeface="Noto Sans" panose="020B0502040504020204" pitchFamily="34"/>
              </a:defRPr>
            </a:lvl1pPr>
          </a:lstStyle>
          <a:p>
            <a:r>
              <a:rPr lang="en-US" altLang="ko-KR">
                <a:ea typeface="Noto Sans" panose="020B0502040504020204" pitchFamily="34"/>
              </a:rPr>
              <a:t>KOREA Computer Graphics Society Conference, 2020 : Beyond Visibility</a:t>
            </a:r>
            <a:endParaRPr lang="ko-KR" altLang="en-US" dirty="0"/>
          </a:p>
        </p:txBody>
      </p:sp>
      <p:pic>
        <p:nvPicPr>
          <p:cNvPr id="15" name="그림 14">
            <a:extLst>
              <a:ext uri="{FF2B5EF4-FFF2-40B4-BE49-F238E27FC236}">
                <a16:creationId xmlns:a16="http://schemas.microsoft.com/office/drawing/2014/main" id="{80B5619E-889F-4B30-9F76-39ADED359B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77833" b="11958"/>
          <a:stretch/>
        </p:blipFill>
        <p:spPr>
          <a:xfrm>
            <a:off x="90055" y="4605672"/>
            <a:ext cx="538595" cy="537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499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>
            <a:extLst>
              <a:ext uri="{FF2B5EF4-FFF2-40B4-BE49-F238E27FC236}">
                <a16:creationId xmlns:a16="http://schemas.microsoft.com/office/drawing/2014/main" id="{C75F15F5-BDF9-4A30-984D-C3F584E1D698}"/>
              </a:ext>
            </a:extLst>
          </p:cNvPr>
          <p:cNvSpPr/>
          <p:nvPr userDrawn="1"/>
        </p:nvSpPr>
        <p:spPr>
          <a:xfrm>
            <a:off x="0" y="4852993"/>
            <a:ext cx="9144000" cy="2905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 dirty="0">
              <a:latin typeface="Noto Sans" panose="020B0502040504020204" pitchFamily="34"/>
              <a:ea typeface="Noto Sans CJK KR Regular" panose="020B0500000000000000" pitchFamily="34" charset="-127"/>
              <a:cs typeface="Noto Sans" panose="020B0502040504020204" pitchFamily="34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 편집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86050" y="4870848"/>
            <a:ext cx="37719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  <a:latin typeface="Noto Sans" panose="020B0502040504020204" pitchFamily="34"/>
                <a:ea typeface="Noto Sans CJK KR Regular" panose="020B0500000000000000" pitchFamily="34" charset="-127"/>
                <a:cs typeface="Noto Sans" panose="020B0502040504020204" pitchFamily="34"/>
              </a:defRPr>
            </a:lvl1pPr>
          </a:lstStyle>
          <a:p>
            <a:r>
              <a:rPr lang="en-US" altLang="ko-KR">
                <a:ea typeface="Noto Sans" panose="020B0502040504020204" pitchFamily="34"/>
              </a:rPr>
              <a:t>KOREA Computer Graphics Society Conference, 2020 : Beyond Visibility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0728" y="4863328"/>
            <a:ext cx="127202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Noto Sans" panose="020B0502040504020204" pitchFamily="34"/>
                <a:ea typeface="Noto Sans CJK KR Regular" panose="020B0500000000000000" pitchFamily="34" charset="-127"/>
                <a:cs typeface="Noto Sans" panose="020B0502040504020204" pitchFamily="34"/>
              </a:defRPr>
            </a:lvl1pPr>
          </a:lstStyle>
          <a:p>
            <a:fld id="{60713B85-413F-4AF8-87EF-6B2EC5D22D3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30478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62" r:id="rId2"/>
    <p:sldLayoutId id="2147483672" r:id="rId3"/>
  </p:sldLayoutIdLst>
  <p:hf hdr="0" dt="0"/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Noto Sans CJK KR Bold" panose="020B0800000000000000" pitchFamily="34" charset="-127"/>
          <a:ea typeface="Noto Sans CJK KR Bold" panose="020B0800000000000000" pitchFamily="34" charset="-127"/>
          <a:cs typeface="Noto Sans" panose="020B0502040504020204" pitchFamily="34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Noto Sans CJK KR Bold" panose="020B0800000000000000" pitchFamily="34" charset="-127"/>
          <a:ea typeface="Noto Sans CJK KR Bold" panose="020B0800000000000000" pitchFamily="34" charset="-127"/>
          <a:cs typeface="Noto Sans" panose="020B0502040504020204" pitchFamily="34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Noto Sans" panose="020B0502040504020204" pitchFamily="34"/>
          <a:ea typeface="Noto Sans CJK KR Regular" panose="020B0500000000000000" pitchFamily="34" charset="-127"/>
          <a:cs typeface="Noto Sans" panose="020B0502040504020204" pitchFamily="34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Noto Sans" panose="020B0502040504020204" pitchFamily="34"/>
          <a:ea typeface="Noto Sans CJK KR Regular" panose="020B0500000000000000" pitchFamily="34" charset="-127"/>
          <a:cs typeface="Noto Sans" panose="020B0502040504020204" pitchFamily="34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Noto Sans" panose="020B0502040504020204" pitchFamily="34"/>
          <a:ea typeface="Noto Sans CJK KR Regular" panose="020B0500000000000000" pitchFamily="34" charset="-127"/>
          <a:cs typeface="Noto Sans" panose="020B0502040504020204" pitchFamily="34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Noto Sans" panose="020B0502040504020204" pitchFamily="34"/>
          <a:ea typeface="Noto Sans CJK KR Regular" panose="020B0500000000000000" pitchFamily="34" charset="-127"/>
          <a:cs typeface="Noto Sans" panose="020B0502040504020204" pitchFamily="34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Paper Title</a:t>
            </a:r>
            <a:endParaRPr lang="ko-KR" altLang="en-US" dirty="0"/>
          </a:p>
        </p:txBody>
      </p:sp>
      <p:sp>
        <p:nvSpPr>
          <p:cNvPr id="8" name="부제목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/>
              <a:t>논문발표</a:t>
            </a:r>
            <a:r>
              <a:rPr lang="en-US" altLang="ko-KR" dirty="0"/>
              <a:t> X: </a:t>
            </a:r>
            <a:r>
              <a:rPr lang="ko-KR" altLang="en-US" dirty="0"/>
              <a:t>세션 명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1287889" y="4860137"/>
            <a:ext cx="6568226" cy="273844"/>
          </a:xfrm>
        </p:spPr>
        <p:txBody>
          <a:bodyPr/>
          <a:lstStyle/>
          <a:p>
            <a:r>
              <a:rPr lang="en-US" altLang="ko-KR"/>
              <a:t>KOREA Computer Graphics Society Conference, 2020 : Beyond Visibility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13B85-413F-4AF8-87EF-6B2EC5D22D3F}" type="slidenum">
              <a:rPr lang="ko-KR" altLang="en-US" smtClean="0"/>
              <a:t>1</a:t>
            </a:fld>
            <a:endParaRPr lang="ko-KR" altLang="en-US" dirty="0"/>
          </a:p>
        </p:txBody>
      </p:sp>
      <p:sp>
        <p:nvSpPr>
          <p:cNvPr id="9" name="내용 개체 틀 8"/>
          <p:cNvSpPr>
            <a:spLocks noGrp="1"/>
          </p:cNvSpPr>
          <p:nvPr>
            <p:ph sz="quarter" idx="13"/>
          </p:nvPr>
        </p:nvSpPr>
        <p:spPr>
          <a:xfrm>
            <a:off x="1742288" y="3534964"/>
            <a:ext cx="5659437" cy="847850"/>
          </a:xfrm>
        </p:spPr>
        <p:txBody>
          <a:bodyPr/>
          <a:lstStyle/>
          <a:p>
            <a:r>
              <a:rPr lang="ko-KR" altLang="en-US" dirty="0"/>
              <a:t>저자</a:t>
            </a:r>
            <a:r>
              <a:rPr lang="en-US" altLang="ko-KR" dirty="0"/>
              <a:t>1(</a:t>
            </a:r>
            <a:r>
              <a:rPr lang="ko-KR" altLang="en-US" dirty="0"/>
              <a:t>발표자</a:t>
            </a:r>
            <a:r>
              <a:rPr lang="en-US" altLang="ko-KR" dirty="0"/>
              <a:t>)   </a:t>
            </a:r>
            <a:r>
              <a:rPr lang="ko-KR" altLang="en-US" dirty="0"/>
              <a:t>저자</a:t>
            </a:r>
            <a:r>
              <a:rPr lang="en-US" altLang="ko-KR" dirty="0"/>
              <a:t>2   </a:t>
            </a:r>
            <a:r>
              <a:rPr lang="ko-KR" altLang="en-US" dirty="0"/>
              <a:t>저자</a:t>
            </a:r>
            <a:r>
              <a:rPr lang="en-US" altLang="ko-KR" dirty="0"/>
              <a:t>3</a:t>
            </a:r>
          </a:p>
          <a:p>
            <a:r>
              <a:rPr lang="ko-KR" altLang="en-US" dirty="0" err="1"/>
              <a:t>한국그래픽스대학교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17502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내용</a:t>
            </a:r>
            <a:endParaRPr lang="en-US" altLang="ko-KR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1275010" y="4860137"/>
            <a:ext cx="6593984" cy="273844"/>
          </a:xfrm>
        </p:spPr>
        <p:txBody>
          <a:bodyPr/>
          <a:lstStyle/>
          <a:p>
            <a:r>
              <a:rPr lang="en-US" altLang="ko-KR"/>
              <a:t>KOREA Computer Graphics Society Conference, 2020 : Beyond Visibility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13B85-413F-4AF8-87EF-6B2EC5D22D3F}" type="slidenum">
              <a:rPr lang="ko-KR" altLang="en-US" smtClean="0"/>
              <a:t>2</a:t>
            </a:fld>
            <a:endParaRPr lang="ko-KR" altLang="en-US" dirty="0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>
          <a:xfrm>
            <a:off x="628650" y="290516"/>
            <a:ext cx="7886700" cy="460772"/>
          </a:xfrm>
          <a:prstGeom prst="rect">
            <a:avLst/>
          </a:prstGeom>
        </p:spPr>
        <p:txBody>
          <a:bodyPr/>
          <a:lstStyle/>
          <a:p>
            <a:r>
              <a:rPr lang="ko-KR" altLang="en-US" dirty="0">
                <a:solidFill>
                  <a:srgbClr val="1D5083"/>
                </a:solidFill>
              </a:rPr>
              <a:t>슬라이드 제목</a:t>
            </a:r>
          </a:p>
        </p:txBody>
      </p:sp>
    </p:spTree>
    <p:extLst>
      <p:ext uri="{BB962C8B-B14F-4D97-AF65-F5344CB8AC3E}">
        <p14:creationId xmlns:p14="http://schemas.microsoft.com/office/powerpoint/2010/main" val="2987652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>
            <a:extLst>
              <a:ext uri="{FF2B5EF4-FFF2-40B4-BE49-F238E27FC236}">
                <a16:creationId xmlns:a16="http://schemas.microsoft.com/office/drawing/2014/main" id="{D37AFB2B-4267-4E1F-A18F-3EA901B41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슬라이드 소제목</a:t>
            </a:r>
          </a:p>
        </p:txBody>
      </p:sp>
      <p:sp>
        <p:nvSpPr>
          <p:cNvPr id="7" name="내용 개체 틀 6">
            <a:extLst>
              <a:ext uri="{FF2B5EF4-FFF2-40B4-BE49-F238E27FC236}">
                <a16:creationId xmlns:a16="http://schemas.microsoft.com/office/drawing/2014/main" id="{5B648BFC-AF9A-421B-8104-90D65D8C37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내용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25BFE5E8-3D1F-459B-97DC-16D61FF96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13B85-413F-4AF8-87EF-6B2EC5D22D3F}" type="slidenum">
              <a:rPr lang="ko-KR" altLang="en-US" smtClean="0"/>
              <a:pPr/>
              <a:t>3</a:t>
            </a:fld>
            <a:endParaRPr lang="ko-KR" altLang="en-US" dirty="0"/>
          </a:p>
        </p:txBody>
      </p:sp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4D4EB238-697B-44B3-BC06-E2733A4CE31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ko-KR" altLang="en-US" dirty="0"/>
              <a:t>슬라이드 제목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13542BA-356F-4EA2-A21D-1102856B9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>
                <a:ea typeface="Noto Sans" panose="020B0502040504020204" pitchFamily="34"/>
              </a:rPr>
              <a:t>KOREA Computer Graphics Society Conference, 2020 : Beyond Visibility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58382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44A8A24-E66D-4FAF-910E-80FE9D906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5D018F6-A483-42C3-AE38-F0B990764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D74589-597E-4B4F-8405-3CF0920DD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13B85-413F-4AF8-87EF-6B2EC5D22D3F}" type="slidenum">
              <a:rPr lang="ko-KR" altLang="en-US" smtClean="0"/>
              <a:pPr/>
              <a:t>4</a:t>
            </a:fld>
            <a:endParaRPr lang="ko-KR" altLang="en-US" dirty="0"/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2F14659C-BD8C-4072-8395-6EFBBCCDADD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FCAA808-1EB5-488C-9B09-1F3254D66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>
                <a:ea typeface="Noto Sans" panose="020B0502040504020204" pitchFamily="34"/>
              </a:rPr>
              <a:t>KOREA Computer Graphics Society Conference, 2020 : Beyond Visibility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54814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1">
      <a:majorFont>
        <a:latin typeface="Noto Sans"/>
        <a:ea typeface="Noto Sans CJK KR Bold"/>
        <a:cs typeface=""/>
      </a:majorFont>
      <a:minorFont>
        <a:latin typeface="Noto Sans"/>
        <a:ea typeface="Noto Sans CJK KR Medium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6537</TotalTime>
  <Words>70</Words>
  <Application>Microsoft Office PowerPoint</Application>
  <PresentationFormat>화면 슬라이드 쇼(16:9)</PresentationFormat>
  <Paragraphs>18</Paragraphs>
  <Slides>4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0" baseType="lpstr">
      <vt:lpstr>Noto Sans CJK KR Bold</vt:lpstr>
      <vt:lpstr>Noto Sans CJK KR Medium</vt:lpstr>
      <vt:lpstr>맑은 고딕</vt:lpstr>
      <vt:lpstr>Arial</vt:lpstr>
      <vt:lpstr>Noto Sans</vt:lpstr>
      <vt:lpstr>Office 테마</vt:lpstr>
      <vt:lpstr>Paper Title</vt:lpstr>
      <vt:lpstr>슬라이드 제목</vt:lpstr>
      <vt:lpstr>슬라이드 소제목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강의 소개</dc:title>
  <dc:creator>bluekds</dc:creator>
  <cp:lastModifiedBy>KimDuksu</cp:lastModifiedBy>
  <cp:revision>1639</cp:revision>
  <dcterms:created xsi:type="dcterms:W3CDTF">2018-02-21T08:21:39Z</dcterms:created>
  <dcterms:modified xsi:type="dcterms:W3CDTF">2020-06-19T06:00:07Z</dcterms:modified>
</cp:coreProperties>
</file>