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27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162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BD173166-A1FB-B54B-914E-A3238079137E}"/>
              </a:ext>
            </a:extLst>
          </p:cNvPr>
          <p:cNvSpPr/>
          <p:nvPr/>
        </p:nvSpPr>
        <p:spPr>
          <a:xfrm>
            <a:off x="0" y="0"/>
            <a:ext cx="12192000" cy="638175"/>
          </a:xfrm>
          <a:prstGeom prst="rect">
            <a:avLst/>
          </a:prstGeom>
          <a:solidFill>
            <a:srgbClr val="1C2A5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BD173166-A1FB-B54B-914E-A3238079137E}"/>
              </a:ext>
            </a:extLst>
          </p:cNvPr>
          <p:cNvSpPr/>
          <p:nvPr/>
        </p:nvSpPr>
        <p:spPr>
          <a:xfrm>
            <a:off x="0" y="6219825"/>
            <a:ext cx="12192000" cy="638175"/>
          </a:xfrm>
          <a:prstGeom prst="rect">
            <a:avLst/>
          </a:prstGeom>
          <a:solidFill>
            <a:srgbClr val="1C2A5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2345467"/>
            <a:ext cx="9144000" cy="1787312"/>
          </a:xfr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defRPr sz="2800" b="1" spc="-100" baseline="0">
                <a:solidFill>
                  <a:srgbClr val="424D6E"/>
                </a:solidFill>
                <a:latin typeface="+mj-lt"/>
                <a:ea typeface="맑은 고딕" panose="020B0503020000020004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4310750"/>
            <a:ext cx="9144000" cy="1463974"/>
          </a:xfrm>
        </p:spPr>
        <p:txBody>
          <a:bodyPr anchor="t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 spc="-100" baseline="0">
                <a:solidFill>
                  <a:srgbClr val="1C2A5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 dirty="0"/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C7C5217A-1C11-0A44-BB9F-59867A3C26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7775" y="829448"/>
            <a:ext cx="1800225" cy="976324"/>
          </a:xfrm>
          <a:prstGeom prst="rect">
            <a:avLst/>
          </a:prstGeom>
        </p:spPr>
      </p:pic>
      <p:sp>
        <p:nvSpPr>
          <p:cNvPr id="27" name="날짜 개체 틀 4"/>
          <p:cNvSpPr>
            <a:spLocks noGrp="1"/>
          </p:cNvSpPr>
          <p:nvPr>
            <p:ph type="dt" sz="half" idx="10"/>
          </p:nvPr>
        </p:nvSpPr>
        <p:spPr>
          <a:xfrm>
            <a:off x="10668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28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u="none">
                <a:solidFill>
                  <a:schemeClr val="bg1"/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29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382000" y="6356350"/>
            <a:ext cx="27432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4236F541-712F-43C0-AFE2-DCB87E079F3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1493373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441967"/>
            <a:ext cx="10515600" cy="469522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1800" spc="-100" baseline="0"/>
            </a:lvl1pPr>
            <a:lvl2pPr>
              <a:lnSpc>
                <a:spcPct val="100000"/>
              </a:lnSpc>
              <a:defRPr sz="1800" spc="-100" baseline="0"/>
            </a:lvl2pPr>
            <a:lvl3pPr>
              <a:lnSpc>
                <a:spcPct val="100000"/>
              </a:lnSpc>
              <a:defRPr sz="1800" spc="-100" baseline="0"/>
            </a:lvl3pPr>
            <a:lvl4pPr>
              <a:lnSpc>
                <a:spcPct val="100000"/>
              </a:lnSpc>
              <a:defRPr sz="1800" spc="-100" baseline="0"/>
            </a:lvl4pPr>
            <a:lvl5pPr>
              <a:lnSpc>
                <a:spcPct val="100000"/>
              </a:lnSpc>
              <a:defRPr sz="1800" spc="-100" baseline="0"/>
            </a:lvl5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-329514" y="613718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dirty="0"/>
          </a:p>
        </p:txBody>
      </p:sp>
      <p:sp>
        <p:nvSpPr>
          <p:cNvPr id="15" name="날짜 개체 틀 4"/>
          <p:cNvSpPr>
            <a:spLocks noGrp="1"/>
          </p:cNvSpPr>
          <p:nvPr>
            <p:ph type="dt" sz="half" idx="10"/>
          </p:nvPr>
        </p:nvSpPr>
        <p:spPr>
          <a:xfrm>
            <a:off x="1066800" y="6356350"/>
            <a:ext cx="2743200" cy="365125"/>
          </a:xfrm>
        </p:spPr>
        <p:txBody>
          <a:bodyPr/>
          <a:lstStyle>
            <a:lvl1pPr algn="l">
              <a:defRPr>
                <a:solidFill>
                  <a:srgbClr val="579ADA"/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1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u="none">
                <a:solidFill>
                  <a:srgbClr val="579ADA"/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1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382000" y="6356350"/>
            <a:ext cx="2743200" cy="365125"/>
          </a:xfrm>
        </p:spPr>
        <p:txBody>
          <a:bodyPr/>
          <a:lstStyle>
            <a:lvl1pPr algn="r">
              <a:defRPr>
                <a:solidFill>
                  <a:srgbClr val="579ADA"/>
                </a:solidFill>
              </a:defRPr>
            </a:lvl1pPr>
          </a:lstStyle>
          <a:p>
            <a:fld id="{4236F541-712F-43C0-AFE2-DCB87E079F3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cxnSp>
        <p:nvCxnSpPr>
          <p:cNvPr id="23" name="직선 연결선 22"/>
          <p:cNvCxnSpPr/>
          <p:nvPr/>
        </p:nvCxnSpPr>
        <p:spPr>
          <a:xfrm>
            <a:off x="838200" y="1137381"/>
            <a:ext cx="10515600" cy="0"/>
          </a:xfrm>
          <a:prstGeom prst="line">
            <a:avLst/>
          </a:prstGeom>
          <a:ln w="12700">
            <a:solidFill>
              <a:srgbClr val="424D6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5" name="그림 24">
            <a:extLst>
              <a:ext uri="{FF2B5EF4-FFF2-40B4-BE49-F238E27FC236}">
                <a16:creationId xmlns:a16="http://schemas.microsoft.com/office/drawing/2014/main" id="{C7C5217A-1C11-0A44-BB9F-59867A3C26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8294" y="28024"/>
            <a:ext cx="1890305" cy="1025177"/>
          </a:xfrm>
          <a:prstGeom prst="rect">
            <a:avLst/>
          </a:prstGeom>
        </p:spPr>
      </p:pic>
      <p:sp>
        <p:nvSpPr>
          <p:cNvPr id="26" name="제목 1"/>
          <p:cNvSpPr>
            <a:spLocks noGrp="1"/>
          </p:cNvSpPr>
          <p:nvPr>
            <p:ph type="title"/>
          </p:nvPr>
        </p:nvSpPr>
        <p:spPr>
          <a:xfrm>
            <a:off x="838200" y="310034"/>
            <a:ext cx="8682626" cy="535462"/>
          </a:xfrm>
        </p:spPr>
        <p:txBody>
          <a:bodyPr anchor="ctr" anchorCtr="0">
            <a:normAutofit/>
          </a:bodyPr>
          <a:lstStyle>
            <a:lvl1pPr>
              <a:defRPr sz="2800" b="1" spc="-100" baseline="0">
                <a:solidFill>
                  <a:srgbClr val="424D6E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90874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441967"/>
            <a:ext cx="10509250" cy="4669661"/>
          </a:xfrm>
        </p:spPr>
        <p:txBody>
          <a:bodyPr>
            <a:normAutofit/>
          </a:bodyPr>
          <a:lstStyle>
            <a:lvl1pPr marL="0" indent="0">
              <a:buNone/>
              <a:defRPr sz="1800" spc="-1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9" name="날짜 개체 틀 4"/>
          <p:cNvSpPr>
            <a:spLocks noGrp="1"/>
          </p:cNvSpPr>
          <p:nvPr>
            <p:ph type="dt" sz="half" idx="10"/>
          </p:nvPr>
        </p:nvSpPr>
        <p:spPr>
          <a:xfrm>
            <a:off x="1066800" y="6356350"/>
            <a:ext cx="2743200" cy="365125"/>
          </a:xfrm>
        </p:spPr>
        <p:txBody>
          <a:bodyPr/>
          <a:lstStyle>
            <a:lvl1pPr algn="l">
              <a:defRPr>
                <a:solidFill>
                  <a:srgbClr val="579ADA"/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20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u="none">
                <a:solidFill>
                  <a:srgbClr val="579ADA"/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21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382000" y="6356350"/>
            <a:ext cx="2743200" cy="365125"/>
          </a:xfrm>
        </p:spPr>
        <p:txBody>
          <a:bodyPr/>
          <a:lstStyle>
            <a:lvl1pPr algn="r">
              <a:defRPr>
                <a:solidFill>
                  <a:srgbClr val="579ADA"/>
                </a:solidFill>
              </a:defRPr>
            </a:lvl1pPr>
          </a:lstStyle>
          <a:p>
            <a:fld id="{4236F541-712F-43C0-AFE2-DCB87E079F3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cxnSp>
        <p:nvCxnSpPr>
          <p:cNvPr id="48" name="직선 연결선 47"/>
          <p:cNvCxnSpPr/>
          <p:nvPr/>
        </p:nvCxnSpPr>
        <p:spPr>
          <a:xfrm>
            <a:off x="838200" y="1137381"/>
            <a:ext cx="10515600" cy="0"/>
          </a:xfrm>
          <a:prstGeom prst="line">
            <a:avLst/>
          </a:prstGeom>
          <a:ln w="12700">
            <a:solidFill>
              <a:srgbClr val="424D6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제목 1"/>
          <p:cNvSpPr>
            <a:spLocks noGrp="1"/>
          </p:cNvSpPr>
          <p:nvPr>
            <p:ph type="title"/>
          </p:nvPr>
        </p:nvSpPr>
        <p:spPr>
          <a:xfrm>
            <a:off x="838200" y="310034"/>
            <a:ext cx="8682626" cy="535462"/>
          </a:xfrm>
        </p:spPr>
        <p:txBody>
          <a:bodyPr anchor="ctr" anchorCtr="0">
            <a:normAutofit/>
          </a:bodyPr>
          <a:lstStyle>
            <a:lvl1pPr>
              <a:defRPr sz="2800" b="1" spc="-100" baseline="0">
                <a:solidFill>
                  <a:srgbClr val="424D6E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pic>
        <p:nvPicPr>
          <p:cNvPr id="51" name="그림 50">
            <a:extLst>
              <a:ext uri="{FF2B5EF4-FFF2-40B4-BE49-F238E27FC236}">
                <a16:creationId xmlns:a16="http://schemas.microsoft.com/office/drawing/2014/main" id="{C7C5217A-1C11-0A44-BB9F-59867A3C26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8294" y="28024"/>
            <a:ext cx="1890305" cy="102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656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441967"/>
            <a:ext cx="5181600" cy="4669660"/>
          </a:xfrm>
        </p:spPr>
        <p:txBody>
          <a:bodyPr>
            <a:normAutofit/>
          </a:bodyPr>
          <a:lstStyle>
            <a:lvl1pPr>
              <a:defRPr sz="1800" spc="-100" baseline="0"/>
            </a:lvl1pPr>
            <a:lvl2pPr>
              <a:defRPr sz="1800" spc="-100" baseline="0"/>
            </a:lvl2pPr>
            <a:lvl3pPr>
              <a:defRPr sz="1800" spc="-100" baseline="0"/>
            </a:lvl3pPr>
            <a:lvl4pPr>
              <a:defRPr sz="1800" spc="-100" baseline="0"/>
            </a:lvl4pPr>
            <a:lvl5pPr>
              <a:defRPr sz="1800" spc="-100" baseline="0"/>
            </a:lvl5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441967"/>
            <a:ext cx="5181600" cy="4669660"/>
          </a:xfrm>
        </p:spPr>
        <p:txBody>
          <a:bodyPr>
            <a:normAutofit/>
          </a:bodyPr>
          <a:lstStyle>
            <a:lvl1pPr>
              <a:defRPr sz="1800" spc="-100" baseline="0"/>
            </a:lvl1pPr>
            <a:lvl2pPr>
              <a:defRPr sz="1800" spc="-100" baseline="0"/>
            </a:lvl2pPr>
            <a:lvl3pPr>
              <a:defRPr sz="1800" spc="-100" baseline="0"/>
            </a:lvl3pPr>
            <a:lvl4pPr>
              <a:defRPr sz="1800" spc="-100" baseline="0"/>
            </a:lvl4pPr>
            <a:lvl5pPr>
              <a:defRPr sz="1800" spc="-100" baseline="0"/>
            </a:lvl5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20" name="날짜 개체 틀 4"/>
          <p:cNvSpPr>
            <a:spLocks noGrp="1"/>
          </p:cNvSpPr>
          <p:nvPr>
            <p:ph type="dt" sz="half" idx="10"/>
          </p:nvPr>
        </p:nvSpPr>
        <p:spPr>
          <a:xfrm>
            <a:off x="1066800" y="6356350"/>
            <a:ext cx="2743200" cy="365125"/>
          </a:xfrm>
        </p:spPr>
        <p:txBody>
          <a:bodyPr/>
          <a:lstStyle>
            <a:lvl1pPr algn="l">
              <a:defRPr>
                <a:solidFill>
                  <a:srgbClr val="579ADA"/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21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u="none">
                <a:solidFill>
                  <a:srgbClr val="579ADA"/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22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382000" y="6356350"/>
            <a:ext cx="2743200" cy="365125"/>
          </a:xfrm>
        </p:spPr>
        <p:txBody>
          <a:bodyPr/>
          <a:lstStyle>
            <a:lvl1pPr algn="r">
              <a:defRPr>
                <a:solidFill>
                  <a:srgbClr val="579ADA"/>
                </a:solidFill>
              </a:defRPr>
            </a:lvl1pPr>
          </a:lstStyle>
          <a:p>
            <a:fld id="{4236F541-712F-43C0-AFE2-DCB87E079F3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cxnSp>
        <p:nvCxnSpPr>
          <p:cNvPr id="50" name="직선 연결선 49"/>
          <p:cNvCxnSpPr/>
          <p:nvPr/>
        </p:nvCxnSpPr>
        <p:spPr>
          <a:xfrm>
            <a:off x="838200" y="1137381"/>
            <a:ext cx="10515600" cy="0"/>
          </a:xfrm>
          <a:prstGeom prst="line">
            <a:avLst/>
          </a:prstGeom>
          <a:ln w="12700">
            <a:solidFill>
              <a:srgbClr val="424D6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제목 1"/>
          <p:cNvSpPr>
            <a:spLocks noGrp="1"/>
          </p:cNvSpPr>
          <p:nvPr>
            <p:ph type="title"/>
          </p:nvPr>
        </p:nvSpPr>
        <p:spPr>
          <a:xfrm>
            <a:off x="838200" y="310034"/>
            <a:ext cx="8682626" cy="535462"/>
          </a:xfrm>
        </p:spPr>
        <p:txBody>
          <a:bodyPr anchor="ctr" anchorCtr="0">
            <a:normAutofit/>
          </a:bodyPr>
          <a:lstStyle>
            <a:lvl1pPr>
              <a:defRPr sz="2800" b="1" spc="-100" baseline="0">
                <a:solidFill>
                  <a:srgbClr val="424D6E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pic>
        <p:nvPicPr>
          <p:cNvPr id="53" name="그림 52">
            <a:extLst>
              <a:ext uri="{FF2B5EF4-FFF2-40B4-BE49-F238E27FC236}">
                <a16:creationId xmlns:a16="http://schemas.microsoft.com/office/drawing/2014/main" id="{C7C5217A-1C11-0A44-BB9F-59867A3C26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8294" y="28024"/>
            <a:ext cx="1890305" cy="102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891576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441967"/>
            <a:ext cx="5157787" cy="704333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 b="1" spc="-100" baseline="0">
                <a:solidFill>
                  <a:srgbClr val="424D6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271970"/>
            <a:ext cx="5157787" cy="3839657"/>
          </a:xfrm>
        </p:spPr>
        <p:txBody>
          <a:bodyPr>
            <a:normAutofit/>
          </a:bodyPr>
          <a:lstStyle>
            <a:lvl1pPr>
              <a:defRPr sz="1800" spc="-100" baseline="0"/>
            </a:lvl1pPr>
            <a:lvl2pPr>
              <a:defRPr sz="1800" spc="-100" baseline="0"/>
            </a:lvl2pPr>
            <a:lvl3pPr>
              <a:defRPr sz="1800" spc="-100" baseline="0"/>
            </a:lvl3pPr>
            <a:lvl4pPr>
              <a:defRPr sz="1800" spc="-100" baseline="0"/>
            </a:lvl4pPr>
            <a:lvl5pPr>
              <a:defRPr sz="1800" spc="-100" baseline="0"/>
            </a:lvl5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441967"/>
            <a:ext cx="5183188" cy="704333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 b="1" spc="-100" baseline="0">
                <a:solidFill>
                  <a:srgbClr val="424D6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271970"/>
            <a:ext cx="5183188" cy="3839657"/>
          </a:xfrm>
        </p:spPr>
        <p:txBody>
          <a:bodyPr>
            <a:normAutofit/>
          </a:bodyPr>
          <a:lstStyle>
            <a:lvl1pPr>
              <a:defRPr sz="1800" spc="-100" baseline="0"/>
            </a:lvl1pPr>
            <a:lvl2pPr>
              <a:defRPr sz="1800" spc="-100" baseline="0"/>
            </a:lvl2pPr>
            <a:lvl3pPr>
              <a:defRPr sz="1800" spc="-100" baseline="0"/>
            </a:lvl3pPr>
            <a:lvl4pPr>
              <a:defRPr sz="1800" spc="-100" baseline="0"/>
            </a:lvl4pPr>
            <a:lvl5pPr>
              <a:defRPr sz="1800" spc="-100" baseline="0"/>
            </a:lvl5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27" name="날짜 개체 틀 4"/>
          <p:cNvSpPr>
            <a:spLocks noGrp="1"/>
          </p:cNvSpPr>
          <p:nvPr>
            <p:ph type="dt" sz="half" idx="10"/>
          </p:nvPr>
        </p:nvSpPr>
        <p:spPr>
          <a:xfrm>
            <a:off x="1066800" y="6356350"/>
            <a:ext cx="2743200" cy="365125"/>
          </a:xfrm>
        </p:spPr>
        <p:txBody>
          <a:bodyPr/>
          <a:lstStyle>
            <a:lvl1pPr algn="l">
              <a:defRPr>
                <a:solidFill>
                  <a:srgbClr val="579ADA"/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28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u="none">
                <a:solidFill>
                  <a:srgbClr val="579ADA"/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29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382000" y="6356350"/>
            <a:ext cx="2743200" cy="365125"/>
          </a:xfrm>
        </p:spPr>
        <p:txBody>
          <a:bodyPr/>
          <a:lstStyle>
            <a:lvl1pPr algn="r">
              <a:defRPr>
                <a:solidFill>
                  <a:srgbClr val="579ADA"/>
                </a:solidFill>
              </a:defRPr>
            </a:lvl1pPr>
          </a:lstStyle>
          <a:p>
            <a:fld id="{4236F541-712F-43C0-AFE2-DCB87E079F3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cxnSp>
        <p:nvCxnSpPr>
          <p:cNvPr id="62" name="직선 연결선 61"/>
          <p:cNvCxnSpPr/>
          <p:nvPr/>
        </p:nvCxnSpPr>
        <p:spPr>
          <a:xfrm>
            <a:off x="838200" y="1137381"/>
            <a:ext cx="10515600" cy="0"/>
          </a:xfrm>
          <a:prstGeom prst="line">
            <a:avLst/>
          </a:prstGeom>
          <a:ln w="12700">
            <a:solidFill>
              <a:srgbClr val="424D6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제목 1"/>
          <p:cNvSpPr>
            <a:spLocks noGrp="1"/>
          </p:cNvSpPr>
          <p:nvPr>
            <p:ph type="title"/>
          </p:nvPr>
        </p:nvSpPr>
        <p:spPr>
          <a:xfrm>
            <a:off x="838200" y="310034"/>
            <a:ext cx="8682626" cy="535462"/>
          </a:xfrm>
        </p:spPr>
        <p:txBody>
          <a:bodyPr anchor="ctr" anchorCtr="0">
            <a:normAutofit/>
          </a:bodyPr>
          <a:lstStyle>
            <a:lvl1pPr>
              <a:defRPr sz="2800" b="1" spc="-100" baseline="0">
                <a:solidFill>
                  <a:srgbClr val="424D6E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pic>
        <p:nvPicPr>
          <p:cNvPr id="65" name="그림 64">
            <a:extLst>
              <a:ext uri="{FF2B5EF4-FFF2-40B4-BE49-F238E27FC236}">
                <a16:creationId xmlns:a16="http://schemas.microsoft.com/office/drawing/2014/main" id="{C7C5217A-1C11-0A44-BB9F-59867A3C26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8294" y="28024"/>
            <a:ext cx="1890305" cy="102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1394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직사각형 28">
            <a:extLst>
              <a:ext uri="{FF2B5EF4-FFF2-40B4-BE49-F238E27FC236}">
                <a16:creationId xmlns:a16="http://schemas.microsoft.com/office/drawing/2014/main" id="{BD173166-A1FB-B54B-914E-A3238079137E}"/>
              </a:ext>
            </a:extLst>
          </p:cNvPr>
          <p:cNvSpPr/>
          <p:nvPr/>
        </p:nvSpPr>
        <p:spPr>
          <a:xfrm>
            <a:off x="0" y="0"/>
            <a:ext cx="12192000" cy="638175"/>
          </a:xfrm>
          <a:prstGeom prst="rect">
            <a:avLst/>
          </a:prstGeom>
          <a:solidFill>
            <a:srgbClr val="1C2A5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BD173166-A1FB-B54B-914E-A3238079137E}"/>
              </a:ext>
            </a:extLst>
          </p:cNvPr>
          <p:cNvSpPr/>
          <p:nvPr/>
        </p:nvSpPr>
        <p:spPr>
          <a:xfrm>
            <a:off x="0" y="6219825"/>
            <a:ext cx="12192000" cy="638175"/>
          </a:xfrm>
          <a:prstGeom prst="rect">
            <a:avLst/>
          </a:prstGeom>
          <a:solidFill>
            <a:srgbClr val="1C2A5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sp>
        <p:nvSpPr>
          <p:cNvPr id="14" name="제목 1"/>
          <p:cNvSpPr>
            <a:spLocks noGrp="1"/>
          </p:cNvSpPr>
          <p:nvPr>
            <p:ph type="ctrTitle"/>
          </p:nvPr>
        </p:nvSpPr>
        <p:spPr>
          <a:xfrm>
            <a:off x="1524000" y="2545492"/>
            <a:ext cx="9144000" cy="1787312"/>
          </a:xfrm>
        </p:spPr>
        <p:txBody>
          <a:bodyPr anchor="ctr" anchorCtr="0">
            <a:normAutofit/>
          </a:bodyPr>
          <a:lstStyle>
            <a:lvl1pPr algn="ctr">
              <a:defRPr sz="2800" b="1" spc="-100" baseline="0">
                <a:solidFill>
                  <a:srgbClr val="424D6E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pic>
        <p:nvPicPr>
          <p:cNvPr id="20" name="그림 19">
            <a:extLst>
              <a:ext uri="{FF2B5EF4-FFF2-40B4-BE49-F238E27FC236}">
                <a16:creationId xmlns:a16="http://schemas.microsoft.com/office/drawing/2014/main" id="{C7C5217A-1C11-0A44-BB9F-59867A3C26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7775" y="829448"/>
            <a:ext cx="1800225" cy="976324"/>
          </a:xfrm>
          <a:prstGeom prst="rect">
            <a:avLst/>
          </a:prstGeom>
        </p:spPr>
      </p:pic>
      <p:sp>
        <p:nvSpPr>
          <p:cNvPr id="24" name="날짜 개체 틀 4"/>
          <p:cNvSpPr>
            <a:spLocks noGrp="1"/>
          </p:cNvSpPr>
          <p:nvPr>
            <p:ph type="dt" sz="half" idx="10"/>
          </p:nvPr>
        </p:nvSpPr>
        <p:spPr>
          <a:xfrm>
            <a:off x="1066800" y="6356350"/>
            <a:ext cx="2743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25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u="none">
                <a:solidFill>
                  <a:schemeClr val="bg1"/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26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382000" y="6356350"/>
            <a:ext cx="27432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4236F541-712F-43C0-AFE2-DCB87E079F3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05707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BD173166-A1FB-B54B-914E-A3238079137E}"/>
              </a:ext>
            </a:extLst>
          </p:cNvPr>
          <p:cNvSpPr/>
          <p:nvPr/>
        </p:nvSpPr>
        <p:spPr>
          <a:xfrm>
            <a:off x="0" y="0"/>
            <a:ext cx="12192000" cy="638175"/>
          </a:xfrm>
          <a:prstGeom prst="rect">
            <a:avLst/>
          </a:prstGeom>
          <a:solidFill>
            <a:srgbClr val="1C2A5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C7C5217A-1C11-0A44-BB9F-59867A3C26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883" y="2769458"/>
            <a:ext cx="2432233" cy="1319083"/>
          </a:xfrm>
          <a:prstGeom prst="rect">
            <a:avLst/>
          </a:prstGeom>
        </p:spPr>
      </p:pic>
      <p:sp>
        <p:nvSpPr>
          <p:cNvPr id="9" name="직사각형 8">
            <a:extLst>
              <a:ext uri="{FF2B5EF4-FFF2-40B4-BE49-F238E27FC236}">
                <a16:creationId xmlns:a16="http://schemas.microsoft.com/office/drawing/2014/main" id="{BD173166-A1FB-B54B-914E-A3238079137E}"/>
              </a:ext>
            </a:extLst>
          </p:cNvPr>
          <p:cNvSpPr/>
          <p:nvPr/>
        </p:nvSpPr>
        <p:spPr>
          <a:xfrm>
            <a:off x="0" y="6219825"/>
            <a:ext cx="12192000" cy="638175"/>
          </a:xfrm>
          <a:prstGeom prst="rect">
            <a:avLst/>
          </a:prstGeom>
          <a:solidFill>
            <a:srgbClr val="1C2A5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8928757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2AC018E-4064-ED44-8DBD-88070305B9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41967"/>
            <a:ext cx="5181600" cy="4669661"/>
          </a:xfrm>
        </p:spPr>
        <p:txBody>
          <a:bodyPr>
            <a:normAutofit/>
          </a:bodyPr>
          <a:lstStyle>
            <a:lvl1pPr>
              <a:defRPr sz="1800" spc="-100" baseline="0"/>
            </a:lvl1pPr>
          </a:lstStyle>
          <a:p>
            <a:pPr lvl="0"/>
            <a:r>
              <a:rPr kumimoji="1" lang="ko-KR" altLang="en-US" smtClean="0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CD8E504-FA96-C54B-B2E9-AD91FC75D8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41967"/>
            <a:ext cx="5181600" cy="4669661"/>
          </a:xfrm>
        </p:spPr>
        <p:txBody>
          <a:bodyPr>
            <a:normAutofit/>
          </a:bodyPr>
          <a:lstStyle>
            <a:lvl1pPr>
              <a:defRPr sz="1800" spc="-100" baseline="0"/>
            </a:lvl1pPr>
          </a:lstStyle>
          <a:p>
            <a:pPr lvl="0"/>
            <a:r>
              <a:rPr kumimoji="1" lang="ko-KR" altLang="en-US" smtClean="0"/>
              <a:t>마스터 텍스트 스타일 편집</a:t>
            </a:r>
          </a:p>
        </p:txBody>
      </p:sp>
      <p:sp>
        <p:nvSpPr>
          <p:cNvPr id="13" name="날짜 개체 틀 4"/>
          <p:cNvSpPr>
            <a:spLocks noGrp="1"/>
          </p:cNvSpPr>
          <p:nvPr>
            <p:ph type="dt" sz="half" idx="10"/>
          </p:nvPr>
        </p:nvSpPr>
        <p:spPr>
          <a:xfrm>
            <a:off x="1066800" y="6356350"/>
            <a:ext cx="2743200" cy="365125"/>
          </a:xfrm>
        </p:spPr>
        <p:txBody>
          <a:bodyPr/>
          <a:lstStyle>
            <a:lvl1pPr algn="l">
              <a:defRPr>
                <a:solidFill>
                  <a:srgbClr val="579ADA"/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14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u="none">
                <a:solidFill>
                  <a:srgbClr val="579ADA"/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15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382000" y="6356350"/>
            <a:ext cx="2743200" cy="365125"/>
          </a:xfrm>
        </p:spPr>
        <p:txBody>
          <a:bodyPr/>
          <a:lstStyle>
            <a:lvl1pPr algn="r">
              <a:defRPr>
                <a:solidFill>
                  <a:srgbClr val="579ADA"/>
                </a:solidFill>
              </a:defRPr>
            </a:lvl1pPr>
          </a:lstStyle>
          <a:p>
            <a:fld id="{4236F541-712F-43C0-AFE2-DCB87E079F3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cxnSp>
        <p:nvCxnSpPr>
          <p:cNvPr id="39" name="직선 연결선 38"/>
          <p:cNvCxnSpPr/>
          <p:nvPr/>
        </p:nvCxnSpPr>
        <p:spPr>
          <a:xfrm>
            <a:off x="838200" y="1137381"/>
            <a:ext cx="10515600" cy="0"/>
          </a:xfrm>
          <a:prstGeom prst="line">
            <a:avLst/>
          </a:prstGeom>
          <a:ln w="12700">
            <a:solidFill>
              <a:srgbClr val="424D6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제목 1"/>
          <p:cNvSpPr>
            <a:spLocks noGrp="1"/>
          </p:cNvSpPr>
          <p:nvPr>
            <p:ph type="title"/>
          </p:nvPr>
        </p:nvSpPr>
        <p:spPr>
          <a:xfrm>
            <a:off x="838200" y="310034"/>
            <a:ext cx="8682626" cy="535462"/>
          </a:xfrm>
        </p:spPr>
        <p:txBody>
          <a:bodyPr anchor="ctr" anchorCtr="0">
            <a:normAutofit/>
          </a:bodyPr>
          <a:lstStyle>
            <a:lvl1pPr>
              <a:defRPr sz="2800" b="1" spc="-100" baseline="0">
                <a:solidFill>
                  <a:srgbClr val="424D6E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pic>
        <p:nvPicPr>
          <p:cNvPr id="42" name="그림 41">
            <a:extLst>
              <a:ext uri="{FF2B5EF4-FFF2-40B4-BE49-F238E27FC236}">
                <a16:creationId xmlns:a16="http://schemas.microsoft.com/office/drawing/2014/main" id="{C7C5217A-1C11-0A44-BB9F-59867A3C26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8294" y="28024"/>
            <a:ext cx="1890305" cy="102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59072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35B288C-6F52-6B49-AE37-B8C7D4889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929" y="827030"/>
            <a:ext cx="8810171" cy="5203939"/>
          </a:xfrm>
        </p:spPr>
        <p:txBody>
          <a:bodyPr>
            <a:normAutofit/>
          </a:bodyPr>
          <a:lstStyle>
            <a:lvl1pPr marL="514350" indent="-514350">
              <a:buFont typeface="+mj-lt"/>
              <a:buAutoNum type="arabicPeriod"/>
              <a:defRPr sz="1800" spc="-100" baseline="0"/>
            </a:lvl1pPr>
          </a:lstStyle>
          <a:p>
            <a:pPr lvl="0"/>
            <a:r>
              <a:rPr kumimoji="1" lang="ko-KR" altLang="en-US" smtClean="0"/>
              <a:t>마스터 텍스트 스타일 편집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4FA21A07-CB9F-B14A-9942-95BAD20B0527}"/>
              </a:ext>
            </a:extLst>
          </p:cNvPr>
          <p:cNvSpPr/>
          <p:nvPr/>
        </p:nvSpPr>
        <p:spPr>
          <a:xfrm>
            <a:off x="9637486" y="0"/>
            <a:ext cx="2554514" cy="6858000"/>
          </a:xfrm>
          <a:prstGeom prst="rect">
            <a:avLst/>
          </a:prstGeom>
          <a:solidFill>
            <a:srgbClr val="579A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C7C5217A-1C11-0A44-BB9F-59867A3C26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9590" y="206253"/>
            <a:ext cx="1890305" cy="102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5287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6F541-712F-43C0-AFE2-DCB87E079F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8042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6F541-712F-43C0-AFE2-DCB87E079F34}" type="slidenum">
              <a:rPr lang="ko-KR" altLang="en-US" smtClean="0"/>
              <a:pPr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4097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6F541-712F-43C0-AFE2-DCB87E079F34}" type="slidenum">
              <a:rPr lang="ko-KR" altLang="en-US" smtClean="0"/>
              <a:pPr/>
              <a:t>2</a:t>
            </a:fld>
            <a:endParaRPr lang="ko-KR" altLang="en-US" dirty="0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0499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6F541-712F-43C0-AFE2-DCB87E079F34}" type="slidenum">
              <a:rPr lang="ko-KR" altLang="en-US" smtClean="0"/>
              <a:pPr/>
              <a:t>3</a:t>
            </a:fld>
            <a:endParaRPr lang="ko-KR" altLang="en-US" dirty="0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10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6F541-712F-43C0-AFE2-DCB87E079F34}" type="slidenum">
              <a:rPr lang="ko-KR" altLang="en-US" smtClean="0"/>
              <a:pPr/>
              <a:t>4</a:t>
            </a:fld>
            <a:endParaRPr lang="ko-KR" altLang="en-US" dirty="0"/>
          </a:p>
        </p:txBody>
      </p:sp>
      <p:sp>
        <p:nvSpPr>
          <p:cNvPr id="9" name="제목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207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6F541-712F-43C0-AFE2-DCB87E079F34}" type="slidenum">
              <a:rPr lang="ko-KR" altLang="en-US" smtClean="0"/>
              <a:pPr/>
              <a:t>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22867624"/>
      </p:ext>
    </p:extLst>
  </p:cSld>
  <p:clrMapOvr>
    <a:masterClrMapping/>
  </p:clrMapOvr>
</p:sld>
</file>

<file path=ppt/theme/theme1.xml><?xml version="1.0" encoding="utf-8"?>
<a:theme xmlns:a="http://schemas.openxmlformats.org/drawingml/2006/main" name="KCGS2018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CGS2018" id="{A351219E-D40A-4A48-8D04-323263770724}" vid="{7D151DD5-17BD-4C9B-8EFB-5CA00B3654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KCGS2018</Template>
  <TotalTime>6</TotalTime>
  <Words>5</Words>
  <Application>Microsoft Office PowerPoint</Application>
  <PresentationFormat>와이드스크린</PresentationFormat>
  <Paragraphs>5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8" baseType="lpstr">
      <vt:lpstr>맑은 고딕</vt:lpstr>
      <vt:lpstr>Arial</vt:lpstr>
      <vt:lpstr>KCGS2018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논문 제목</dc:title>
  <dc:creator>Kim Junho</dc:creator>
  <cp:lastModifiedBy>Kim Junho</cp:lastModifiedBy>
  <cp:revision>5</cp:revision>
  <dcterms:created xsi:type="dcterms:W3CDTF">2018-06-29T12:42:44Z</dcterms:created>
  <dcterms:modified xsi:type="dcterms:W3CDTF">2018-06-29T12:54:19Z</dcterms:modified>
</cp:coreProperties>
</file>