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  <p:sldId id="257" r:id="rId3"/>
  </p:sldIdLst>
  <p:sldSz cx="13716000" cy="19432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1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94734"/>
  </p:normalViewPr>
  <p:slideViewPr>
    <p:cSldViewPr snapToGrid="0">
      <p:cViewPr varScale="1">
        <p:scale>
          <a:sx n="54" d="100"/>
          <a:sy n="54" d="100"/>
        </p:scale>
        <p:origin x="3288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8149790-1D4F-5BC7-3DDE-85F751D3F7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560" y="794"/>
            <a:ext cx="13716560" cy="1943179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FB674FE-BDB4-1133-8387-12384B2E00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3181" y="581275"/>
            <a:ext cx="3403600" cy="8001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93491A5-0D58-7849-9013-F4FA988CBA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81069" y="581275"/>
            <a:ext cx="3797300" cy="7239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158C72C-904F-A6FF-B180-3B2D6AF6480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7156" y="18970852"/>
            <a:ext cx="30099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9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4B99-F403-3A44-854F-C8D0D9AA8D76}" type="datetimeFigureOut">
              <a:rPr kumimoji="1" lang="ko-KR" altLang="en-US" smtClean="0"/>
              <a:t>2026. 6. 11.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2B26-0CE4-A540-AEDB-858E24983FD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739848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1034605"/>
            <a:ext cx="2957513" cy="1646822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1034605"/>
            <a:ext cx="8701088" cy="1646822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4B99-F403-3A44-854F-C8D0D9AA8D76}" type="datetimeFigureOut">
              <a:rPr kumimoji="1" lang="ko-KR" altLang="en-US" smtClean="0"/>
              <a:t>2026. 6. 11.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2B26-0CE4-A540-AEDB-858E24983FD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59604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76C808C-F6CF-C4E6-EB70-4F099BA563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794"/>
            <a:ext cx="13716559" cy="1943179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D6B6E28-CB93-C413-C2C4-30889BDCDC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793" y="18971872"/>
            <a:ext cx="3009900" cy="1397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30035F6-BA3E-F67D-8958-165FF6C733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78257" y="584427"/>
            <a:ext cx="3797300" cy="7239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6FC53AF-29FF-F4FE-AA78-235E03A56E6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412343" y="584427"/>
            <a:ext cx="34036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9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41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439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1" y="1034610"/>
            <a:ext cx="11830050" cy="375606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4763685"/>
            <a:ext cx="5802510" cy="233460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7098293"/>
            <a:ext cx="5802510" cy="1044051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4763685"/>
            <a:ext cx="5831087" cy="233460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7098293"/>
            <a:ext cx="5831087" cy="1044051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4B99-F403-3A44-854F-C8D0D9AA8D76}" type="datetimeFigureOut">
              <a:rPr kumimoji="1" lang="ko-KR" altLang="en-US" smtClean="0"/>
              <a:t>2026. 6. 11.</a:t>
            </a:fld>
            <a:endParaRPr kumimoji="1"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2B26-0CE4-A540-AEDB-858E24983FD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12639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4B99-F403-3A44-854F-C8D0D9AA8D76}" type="datetimeFigureOut">
              <a:rPr kumimoji="1" lang="ko-KR" altLang="en-US" smtClean="0"/>
              <a:t>2026. 6. 11.</a:t>
            </a:fld>
            <a:endParaRPr kumimoji="1"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2B26-0CE4-A540-AEDB-858E24983FD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6136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4B99-F403-3A44-854F-C8D0D9AA8D76}" type="datetimeFigureOut">
              <a:rPr kumimoji="1" lang="ko-KR" altLang="en-US" smtClean="0"/>
              <a:t>2026. 6. 11.</a:t>
            </a:fld>
            <a:endParaRPr kumimoji="1"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2B26-0CE4-A540-AEDB-858E24983FD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4258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295506"/>
            <a:ext cx="4423767" cy="45342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6" y="2797937"/>
            <a:ext cx="6943725" cy="13809733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5829776"/>
            <a:ext cx="4423767" cy="10800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4B99-F403-3A44-854F-C8D0D9AA8D76}" type="datetimeFigureOut">
              <a:rPr kumimoji="1" lang="ko-KR" altLang="en-US" smtClean="0"/>
              <a:t>2026. 6. 11.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2B26-0CE4-A540-AEDB-858E24983FD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26422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295506"/>
            <a:ext cx="4423767" cy="45342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6" y="2797937"/>
            <a:ext cx="6943725" cy="13809733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5829776"/>
            <a:ext cx="4423767" cy="10800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4B99-F403-3A44-854F-C8D0D9AA8D76}" type="datetimeFigureOut">
              <a:rPr kumimoji="1" lang="ko-KR" altLang="en-US" smtClean="0"/>
              <a:t>2026. 6. 11.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2B26-0CE4-A540-AEDB-858E24983FD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49755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1034610"/>
            <a:ext cx="11830050" cy="3756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5173027"/>
            <a:ext cx="11830050" cy="12329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8011135"/>
            <a:ext cx="3086100" cy="10346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954B99-F403-3A44-854F-C8D0D9AA8D76}" type="datetimeFigureOut">
              <a:rPr kumimoji="1" lang="ko-KR" altLang="en-US" smtClean="0"/>
              <a:t>2026. 6. 11.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8011135"/>
            <a:ext cx="4629150" cy="10346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8011135"/>
            <a:ext cx="3086100" cy="10346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BC2B26-0CE4-A540-AEDB-858E24983FD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22467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1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1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445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6409A-AD75-0BB2-BFE2-2A40780A1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513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</TotalTime>
  <Words>0</Words>
  <Application>Microsoft Macintosh PowerPoint</Application>
  <PresentationFormat>사용자 지정</PresentationFormat>
  <Paragraphs>0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6" baseType="lpstr">
      <vt:lpstr>Aptos Display</vt:lpstr>
      <vt:lpstr>Aptos</vt:lpstr>
      <vt:lpstr>Arial</vt:lpstr>
      <vt:lpstr>Office 테마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97</dc:creator>
  <cp:keywords/>
  <dc:description/>
  <cp:lastModifiedBy>규석 최</cp:lastModifiedBy>
  <cp:revision>4</cp:revision>
  <dcterms:created xsi:type="dcterms:W3CDTF">2026-03-12T00:48:59Z</dcterms:created>
  <dcterms:modified xsi:type="dcterms:W3CDTF">2026-06-11T10:16:25Z</dcterms:modified>
  <cp:category/>
</cp:coreProperties>
</file>