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2A"/>
    <a:srgbClr val="372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758E695-873A-AD8E-8BF5-D23B50A9B2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4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64C46CB-E847-DC6B-D047-B0EDA1F52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06C77D38-1CC2-9734-F463-050E9CE6F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E1B017-FCE1-2F33-52B6-C75928D50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F3E4-3846-0442-92FE-022F85D16C35}" type="datetimeFigureOut">
              <a:rPr kumimoji="1" lang="ko-KR" altLang="en-US" smtClean="0"/>
              <a:t>2026. 6. 11.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8196474-56AE-8D61-32EC-E29AD2497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72F8DAE-7BA5-0670-2063-21DB8A413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E21-A8FF-5A43-85C9-62A8BE9EE3A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91833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F0B326F-79BA-7097-F7E5-DD10688C07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88A7F0F-05AC-7F7A-EE01-6AB586779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EA20397-A7C1-F8A1-F844-4E3BA6D58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F3E4-3846-0442-92FE-022F85D16C35}" type="datetimeFigureOut">
              <a:rPr kumimoji="1" lang="ko-KR" altLang="en-US" smtClean="0"/>
              <a:t>2026. 6. 11.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A7E50BF-1090-F6E9-F1AE-94F3CC1FD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B103EA5-046F-D7D9-729D-68BE32A0F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E21-A8FF-5A43-85C9-62A8BE9EE3A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14177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E72A07B-29D0-13FC-D0F1-F45536FE12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8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FF8733A-1368-35BA-C308-83EB0B409E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946C88F-204B-FBDF-2268-DE3DC3E6EC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4341" y="380006"/>
            <a:ext cx="1346200" cy="2921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E593651-9468-E4CC-CB49-08D409EC2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459" y="6507041"/>
            <a:ext cx="3416300" cy="762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655D6D3-1DFE-A639-AD0E-30934781383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70841" y="3079750"/>
            <a:ext cx="1397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0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CA21BD8-1FE0-D219-8740-26E4755A5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5C65AF2-1A65-B0A0-3E5B-35B79B4F0B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4341" y="380006"/>
            <a:ext cx="1346200" cy="2921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4B9A9C3-E4CB-4357-24FB-5BD7C843A9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459" y="6507041"/>
            <a:ext cx="3416300" cy="762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6FA3D94-D563-2E08-3CD3-DF361C6C3F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1670841" y="3079750"/>
            <a:ext cx="1397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3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B793C117-5D16-EEC4-20A6-A5571F1D36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BA6FEBD-176A-E475-52F4-FE2D8C0B22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64341" y="380006"/>
            <a:ext cx="1346200" cy="2921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A1FC5CF-7673-D306-27D4-195209230E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459" y="6507041"/>
            <a:ext cx="3416300" cy="762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15CCE46-4D81-F752-F100-5BC4295C6C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1670841" y="3079750"/>
            <a:ext cx="1397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86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846484-714C-8B2A-4F32-659AE0A17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2AFF415-6993-7540-CA17-350551C7A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F3E4-3846-0442-92FE-022F85D16C35}" type="datetimeFigureOut">
              <a:rPr kumimoji="1" lang="ko-KR" altLang="en-US" smtClean="0"/>
              <a:t>2026. 6. 11.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641C8A2-6F1A-92F6-0406-65E5D8909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833A90-5B1F-1355-F5CC-B213F03E8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E21-A8FF-5A43-85C9-62A8BE9EE3A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67837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D4C51F-4CA0-9B24-B0E4-70E50B66A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F3E4-3846-0442-92FE-022F85D16C35}" type="datetimeFigureOut">
              <a:rPr kumimoji="1" lang="ko-KR" altLang="en-US" smtClean="0"/>
              <a:t>2026. 6. 11.</a:t>
            </a:fld>
            <a:endParaRPr kumimoji="1"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B65E1B03-9742-574B-39CD-C7F8B4367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655B77D-2203-63E0-04B2-82709715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E21-A8FF-5A43-85C9-62A8BE9EE3A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66760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6DE5AB-469E-7CA6-4E3C-62D69F30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77A509C-D4A2-CDB1-E3B2-9ACD94357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D33FEAA-FE3E-1912-B882-A022EC598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EDBA4AC-E628-8673-A7C7-73941793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F3E4-3846-0442-92FE-022F85D16C35}" type="datetimeFigureOut">
              <a:rPr kumimoji="1" lang="ko-KR" altLang="en-US" smtClean="0"/>
              <a:t>2026. 6. 11.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BE8A562-A710-C8CD-CC47-778DAFE4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D41F498-2297-D538-A2EE-80B9B244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E21-A8FF-5A43-85C9-62A8BE9EE3A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70711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0F6D65-0FDB-2750-0317-9BAEB498B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A9CCF57-BC29-EE14-F7C1-6ED6C70D7D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78D0E4F-5B60-C0BF-FA1B-23B106AF8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7CC352-FA1F-2E83-F40D-C7195B300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CF3E4-3846-0442-92FE-022F85D16C35}" type="datetimeFigureOut">
              <a:rPr kumimoji="1" lang="ko-KR" altLang="en-US" smtClean="0"/>
              <a:t>2026. 6. 11.</a:t>
            </a:fld>
            <a:endParaRPr kumimoji="1"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E501BF0-11CC-0E6A-53A6-1C78A9B4B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F6B0ADE-F809-F0DE-AE9A-D05796996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1DE21-A8FF-5A43-85C9-62A8BE9EE3A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9089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83E693F-6BBC-CC9B-0289-96F4C167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2E800CB-7516-93D9-B832-F24EB691C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9DCDA10-BCA9-D5ED-0116-D1A0BD9F46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CCF3E4-3846-0442-92FE-022F85D16C35}" type="datetimeFigureOut">
              <a:rPr kumimoji="1" lang="ko-KR" altLang="en-US" smtClean="0"/>
              <a:t>2026. 6. 11.</a:t>
            </a:fld>
            <a:endParaRPr kumimoji="1"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8886A74-4E67-0FF2-E8BF-45C9361BF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B5230F6-2BEB-768C-B14E-4B4889201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A1DE21-A8FF-5A43-85C9-62A8BE9EE3A7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5685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8C91297-1591-77B2-1080-9CD939989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78" y="874280"/>
            <a:ext cx="3009900" cy="13208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0FEFE04-E990-6DBA-FEC2-DCBF23705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064" y="861923"/>
            <a:ext cx="53086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23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2BE37-EF8C-8C44-681F-7B86101D0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19B57000-CCB2-3973-3B65-1F5409686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20" y="514919"/>
            <a:ext cx="2527300" cy="533400"/>
          </a:xfrm>
          <a:prstGeom prst="rect">
            <a:avLst/>
          </a:prstGeom>
        </p:spPr>
      </p:pic>
      <p:grpSp>
        <p:nvGrpSpPr>
          <p:cNvPr id="18" name="그룹 17">
            <a:extLst>
              <a:ext uri="{FF2B5EF4-FFF2-40B4-BE49-F238E27FC236}">
                <a16:creationId xmlns:a16="http://schemas.microsoft.com/office/drawing/2014/main" id="{B17E3D03-1A76-0E67-B833-8386D4358416}"/>
              </a:ext>
            </a:extLst>
          </p:cNvPr>
          <p:cNvGrpSpPr/>
          <p:nvPr/>
        </p:nvGrpSpPr>
        <p:grpSpPr>
          <a:xfrm>
            <a:off x="391236" y="1945037"/>
            <a:ext cx="11409528" cy="4284865"/>
            <a:chOff x="391236" y="1945037"/>
            <a:chExt cx="11409528" cy="4284865"/>
          </a:xfrm>
        </p:grpSpPr>
        <p:cxnSp>
          <p:nvCxnSpPr>
            <p:cNvPr id="7" name="직선 연결선[R] 6">
              <a:extLst>
                <a:ext uri="{FF2B5EF4-FFF2-40B4-BE49-F238E27FC236}">
                  <a16:creationId xmlns:a16="http://schemas.microsoft.com/office/drawing/2014/main" id="{28C89215-9E15-A59F-9EA1-3B09CFE2382C}"/>
                </a:ext>
              </a:extLst>
            </p:cNvPr>
            <p:cNvCxnSpPr>
              <a:cxnSpLocks/>
            </p:cNvCxnSpPr>
            <p:nvPr/>
          </p:nvCxnSpPr>
          <p:spPr>
            <a:xfrm>
              <a:off x="391236" y="6229902"/>
              <a:ext cx="11409528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[R] 7">
              <a:extLst>
                <a:ext uri="{FF2B5EF4-FFF2-40B4-BE49-F238E27FC236}">
                  <a16:creationId xmlns:a16="http://schemas.microsoft.com/office/drawing/2014/main" id="{902E77FA-6139-5CAB-AAF8-0EB7CCC8D72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1945037"/>
              <a:ext cx="0" cy="4284865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그림 13">
            <a:extLst>
              <a:ext uri="{FF2B5EF4-FFF2-40B4-BE49-F238E27FC236}">
                <a16:creationId xmlns:a16="http://schemas.microsoft.com/office/drawing/2014/main" id="{15F7BAA6-3786-F5E4-2AF9-E88FDD5A4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66" y="5907617"/>
            <a:ext cx="1231900" cy="190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78639E-E4B9-1F1F-7806-955D4DE16EF6}"/>
              </a:ext>
            </a:extLst>
          </p:cNvPr>
          <p:cNvSpPr txBox="1"/>
          <p:nvPr/>
        </p:nvSpPr>
        <p:spPr>
          <a:xfrm>
            <a:off x="5616181" y="1705029"/>
            <a:ext cx="739832" cy="371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01.</a:t>
            </a:r>
          </a:p>
          <a:p>
            <a:pPr>
              <a:lnSpc>
                <a:spcPct val="2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02.</a:t>
            </a:r>
          </a:p>
          <a:p>
            <a:pPr>
              <a:lnSpc>
                <a:spcPct val="2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03.</a:t>
            </a:r>
          </a:p>
          <a:p>
            <a:pPr>
              <a:lnSpc>
                <a:spcPct val="2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04.</a:t>
            </a:r>
          </a:p>
          <a:p>
            <a:pPr>
              <a:lnSpc>
                <a:spcPct val="2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05.</a:t>
            </a:r>
          </a:p>
          <a:p>
            <a:pPr>
              <a:lnSpc>
                <a:spcPct val="2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06.</a:t>
            </a:r>
          </a:p>
          <a:p>
            <a:pPr>
              <a:lnSpc>
                <a:spcPct val="2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07.</a:t>
            </a:r>
          </a:p>
          <a:p>
            <a:pPr>
              <a:lnSpc>
                <a:spcPct val="250000"/>
              </a:lnSpc>
            </a:pP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08.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F9C9BF-2226-E294-30CA-D23AE15C0814}"/>
              </a:ext>
            </a:extLst>
          </p:cNvPr>
          <p:cNvSpPr txBox="1"/>
          <p:nvPr/>
        </p:nvSpPr>
        <p:spPr>
          <a:xfrm>
            <a:off x="6300425" y="1705029"/>
            <a:ext cx="5891575" cy="371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ko-KR" altLang="en-US" sz="1200" dirty="0" err="1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한국컴퓨터그래픽스학회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2026 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학술대회</a:t>
            </a:r>
          </a:p>
          <a:p>
            <a:pPr>
              <a:lnSpc>
                <a:spcPct val="250000"/>
              </a:lnSpc>
            </a:pPr>
            <a:r>
              <a:rPr lang="ko-KR" altLang="en-US" sz="1200" dirty="0" err="1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한국컴퓨터그래픽스학회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2026 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학술대회</a:t>
            </a:r>
          </a:p>
          <a:p>
            <a:pPr>
              <a:lnSpc>
                <a:spcPct val="250000"/>
              </a:lnSpc>
            </a:pPr>
            <a:r>
              <a:rPr lang="ko-KR" altLang="en-US" sz="1200" dirty="0" err="1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한국컴퓨터그래픽스학회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2026 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학술대회</a:t>
            </a:r>
          </a:p>
          <a:p>
            <a:pPr>
              <a:lnSpc>
                <a:spcPct val="250000"/>
              </a:lnSpc>
            </a:pPr>
            <a:r>
              <a:rPr lang="ko-KR" altLang="en-US" sz="1200" dirty="0" err="1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한국컴퓨터그래픽스학회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2026 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학술대회</a:t>
            </a:r>
          </a:p>
          <a:p>
            <a:pPr>
              <a:lnSpc>
                <a:spcPct val="250000"/>
              </a:lnSpc>
            </a:pPr>
            <a:r>
              <a:rPr lang="ko-KR" altLang="en-US" sz="1200" dirty="0" err="1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한국컴퓨터그래픽스학회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2026 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학술대회</a:t>
            </a:r>
          </a:p>
          <a:p>
            <a:pPr>
              <a:lnSpc>
                <a:spcPct val="250000"/>
              </a:lnSpc>
            </a:pPr>
            <a:r>
              <a:rPr lang="ko-KR" altLang="en-US" sz="1200" dirty="0" err="1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한국컴퓨터그래픽스학회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2026 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학술대회</a:t>
            </a:r>
          </a:p>
          <a:p>
            <a:pPr>
              <a:lnSpc>
                <a:spcPct val="250000"/>
              </a:lnSpc>
            </a:pPr>
            <a:r>
              <a:rPr lang="ko-KR" altLang="en-US" sz="1200" dirty="0" err="1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한국컴퓨터그래픽스학회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2026 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학술대회</a:t>
            </a:r>
          </a:p>
          <a:p>
            <a:pPr>
              <a:lnSpc>
                <a:spcPct val="250000"/>
              </a:lnSpc>
            </a:pPr>
            <a:r>
              <a:rPr lang="ko-KR" altLang="en-US" sz="1200" dirty="0" err="1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한국컴퓨터그래픽스학회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 </a:t>
            </a:r>
            <a:r>
              <a:rPr lang="en-US" altLang="ko-KR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2026 </a:t>
            </a:r>
            <a:r>
              <a:rPr lang="ko-KR" altLang="en-US" sz="12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학술대회</a:t>
            </a:r>
          </a:p>
        </p:txBody>
      </p:sp>
    </p:spTree>
    <p:extLst>
      <p:ext uri="{BB962C8B-B14F-4D97-AF65-F5344CB8AC3E}">
        <p14:creationId xmlns:p14="http://schemas.microsoft.com/office/powerpoint/2010/main" val="631035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D7319-8C35-DE73-48E3-2FB7F6CF1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[R] 2">
            <a:extLst>
              <a:ext uri="{FF2B5EF4-FFF2-40B4-BE49-F238E27FC236}">
                <a16:creationId xmlns:a16="http://schemas.microsoft.com/office/drawing/2014/main" id="{060C505B-B233-6A5F-123F-51E854DADF38}"/>
              </a:ext>
            </a:extLst>
          </p:cNvPr>
          <p:cNvCxnSpPr>
            <a:cxnSpLocks/>
          </p:cNvCxnSpPr>
          <p:nvPr/>
        </p:nvCxnSpPr>
        <p:spPr>
          <a:xfrm>
            <a:off x="377125" y="0"/>
            <a:ext cx="0" cy="734008"/>
          </a:xfrm>
          <a:prstGeom prst="line">
            <a:avLst/>
          </a:prstGeom>
          <a:ln w="6350">
            <a:solidFill>
              <a:srgbClr val="372D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410E3A8-2D7E-5392-9DA9-C12B0767CAC8}"/>
              </a:ext>
            </a:extLst>
          </p:cNvPr>
          <p:cNvSpPr txBox="1"/>
          <p:nvPr/>
        </p:nvSpPr>
        <p:spPr>
          <a:xfrm>
            <a:off x="425453" y="274759"/>
            <a:ext cx="589157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sz="3500" b="1" dirty="0">
                <a:solidFill>
                  <a:srgbClr val="372DA5"/>
                </a:solidFill>
                <a:latin typeface="Futura" panose="020B0500000000000000" pitchFamily="34" charset="0"/>
                <a:ea typeface="Gmarket Sans Medium" panose="02000000000000000000" pitchFamily="2" charset="-128"/>
              </a:rPr>
              <a:t>Title</a:t>
            </a:r>
            <a:endParaRPr lang="ko-KR" altLang="en-US" sz="3500" b="1" dirty="0">
              <a:solidFill>
                <a:srgbClr val="372DA5"/>
              </a:solidFill>
              <a:latin typeface="Futura" panose="020B0500000000000000" pitchFamily="34" charset="0"/>
              <a:ea typeface="Gmarket Sans Medium" panose="02000000000000000000" pitchFamily="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EFEC26-5191-B75E-03AA-115D382769C5}"/>
              </a:ext>
            </a:extLst>
          </p:cNvPr>
          <p:cNvSpPr txBox="1"/>
          <p:nvPr/>
        </p:nvSpPr>
        <p:spPr>
          <a:xfrm>
            <a:off x="11560725" y="3345691"/>
            <a:ext cx="35993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600" dirty="0">
                <a:solidFill>
                  <a:schemeClr val="bg1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1</a:t>
            </a:r>
            <a:endParaRPr lang="ko-KR" altLang="en-US" sz="600" dirty="0">
              <a:solidFill>
                <a:schemeClr val="bg1"/>
              </a:solidFill>
              <a:latin typeface="Gmarket Sans Medium" panose="02000000000000000000" pitchFamily="2" charset="-128"/>
              <a:ea typeface="Gmarket Sans Medium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6079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DF342-BE17-F7E9-AAE2-7D5B06027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[R] 2">
            <a:extLst>
              <a:ext uri="{FF2B5EF4-FFF2-40B4-BE49-F238E27FC236}">
                <a16:creationId xmlns:a16="http://schemas.microsoft.com/office/drawing/2014/main" id="{3710703F-485A-FA36-7E53-6CB0C800B7BC}"/>
              </a:ext>
            </a:extLst>
          </p:cNvPr>
          <p:cNvCxnSpPr>
            <a:cxnSpLocks/>
          </p:cNvCxnSpPr>
          <p:nvPr/>
        </p:nvCxnSpPr>
        <p:spPr>
          <a:xfrm>
            <a:off x="377125" y="0"/>
            <a:ext cx="0" cy="734008"/>
          </a:xfrm>
          <a:prstGeom prst="line">
            <a:avLst/>
          </a:prstGeom>
          <a:ln w="6350">
            <a:solidFill>
              <a:srgbClr val="372DA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4E024A2-95DA-9219-FFC3-BAAF0F5EC871}"/>
              </a:ext>
            </a:extLst>
          </p:cNvPr>
          <p:cNvSpPr txBox="1"/>
          <p:nvPr/>
        </p:nvSpPr>
        <p:spPr>
          <a:xfrm>
            <a:off x="425453" y="274759"/>
            <a:ext cx="589157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sz="3500" b="1" dirty="0">
                <a:solidFill>
                  <a:srgbClr val="372DA5"/>
                </a:solidFill>
                <a:latin typeface="Futura" panose="020B0500000000000000" pitchFamily="34" charset="0"/>
                <a:ea typeface="Gmarket Sans Medium" panose="02000000000000000000" pitchFamily="2" charset="-128"/>
              </a:rPr>
              <a:t>Title</a:t>
            </a:r>
            <a:endParaRPr lang="ko-KR" altLang="en-US" sz="3500" b="1" dirty="0">
              <a:solidFill>
                <a:srgbClr val="372DA5"/>
              </a:solidFill>
              <a:latin typeface="Futura" panose="020B0500000000000000" pitchFamily="34" charset="0"/>
              <a:ea typeface="Gmarket Sans Medium" panose="02000000000000000000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D3102D-EC97-7580-7C04-0418D0BF6540}"/>
              </a:ext>
            </a:extLst>
          </p:cNvPr>
          <p:cNvSpPr txBox="1"/>
          <p:nvPr/>
        </p:nvSpPr>
        <p:spPr>
          <a:xfrm>
            <a:off x="11560725" y="3345691"/>
            <a:ext cx="35993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600" dirty="0">
                <a:solidFill>
                  <a:srgbClr val="372DA5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1</a:t>
            </a:r>
            <a:endParaRPr lang="ko-KR" altLang="en-US" sz="600" dirty="0">
              <a:solidFill>
                <a:srgbClr val="372DA5"/>
              </a:solidFill>
              <a:latin typeface="Gmarket Sans Medium" panose="02000000000000000000" pitchFamily="2" charset="-128"/>
              <a:ea typeface="Gmarket Sans Medium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60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C9C2A-C367-3047-FD32-244706872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[R] 2">
            <a:extLst>
              <a:ext uri="{FF2B5EF4-FFF2-40B4-BE49-F238E27FC236}">
                <a16:creationId xmlns:a16="http://schemas.microsoft.com/office/drawing/2014/main" id="{79514931-318F-9F7A-33A2-8F05D31650F0}"/>
              </a:ext>
            </a:extLst>
          </p:cNvPr>
          <p:cNvCxnSpPr>
            <a:cxnSpLocks/>
          </p:cNvCxnSpPr>
          <p:nvPr/>
        </p:nvCxnSpPr>
        <p:spPr>
          <a:xfrm>
            <a:off x="377125" y="0"/>
            <a:ext cx="0" cy="734008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7025244-DC69-9761-DECA-B85B3C5A84FD}"/>
              </a:ext>
            </a:extLst>
          </p:cNvPr>
          <p:cNvSpPr txBox="1"/>
          <p:nvPr/>
        </p:nvSpPr>
        <p:spPr>
          <a:xfrm>
            <a:off x="425453" y="274759"/>
            <a:ext cx="589157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ko-KR" sz="3500" b="1" dirty="0">
                <a:solidFill>
                  <a:schemeClr val="bg1"/>
                </a:solidFill>
                <a:latin typeface="Futura" panose="020B0500000000000000" pitchFamily="34" charset="0"/>
                <a:ea typeface="Gmarket Sans Medium" panose="02000000000000000000" pitchFamily="2" charset="-128"/>
              </a:rPr>
              <a:t>Title</a:t>
            </a:r>
            <a:endParaRPr lang="ko-KR" altLang="en-US" sz="3500" b="1" dirty="0">
              <a:solidFill>
                <a:schemeClr val="bg1"/>
              </a:solidFill>
              <a:latin typeface="Futura" panose="020B0500000000000000" pitchFamily="34" charset="0"/>
              <a:ea typeface="Gmarket Sans Medium" panose="02000000000000000000" pitchFamily="2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5CC35-1BC9-FB5B-0CA5-0CC97D6EF5F5}"/>
              </a:ext>
            </a:extLst>
          </p:cNvPr>
          <p:cNvSpPr txBox="1"/>
          <p:nvPr/>
        </p:nvSpPr>
        <p:spPr>
          <a:xfrm>
            <a:off x="11560725" y="3345691"/>
            <a:ext cx="359932" cy="18466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600" dirty="0">
                <a:solidFill>
                  <a:srgbClr val="00002A"/>
                </a:solidFill>
                <a:latin typeface="Gmarket Sans Medium" panose="02000000000000000000" pitchFamily="2" charset="-128"/>
                <a:ea typeface="Gmarket Sans Medium" panose="02000000000000000000" pitchFamily="2" charset="-128"/>
              </a:rPr>
              <a:t>1</a:t>
            </a:r>
            <a:endParaRPr lang="ko-KR" altLang="en-US" sz="600" dirty="0">
              <a:solidFill>
                <a:srgbClr val="00002A"/>
              </a:solidFill>
              <a:latin typeface="Gmarket Sans Medium" panose="02000000000000000000" pitchFamily="2" charset="-128"/>
              <a:ea typeface="Gmarket Sans Medium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5041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46</Words>
  <Application>Microsoft Macintosh PowerPoint</Application>
  <PresentationFormat>와이드스크린</PresentationFormat>
  <Paragraphs>22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</vt:i4>
      </vt:variant>
    </vt:vector>
  </HeadingPairs>
  <TitlesOfParts>
    <vt:vector size="10" baseType="lpstr">
      <vt:lpstr>맑은 고딕</vt:lpstr>
      <vt:lpstr>Gmarket Sans Medium</vt:lpstr>
      <vt:lpstr>Arial</vt:lpstr>
      <vt:lpstr>Futura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97</dc:creator>
  <cp:keywords/>
  <dc:description/>
  <cp:lastModifiedBy>규석 최</cp:lastModifiedBy>
  <cp:revision>4</cp:revision>
  <dcterms:created xsi:type="dcterms:W3CDTF">2026-06-11T05:24:29Z</dcterms:created>
  <dcterms:modified xsi:type="dcterms:W3CDTF">2026-06-11T10:16:58Z</dcterms:modified>
  <cp:category/>
</cp:coreProperties>
</file>